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sldIdLst>
    <p:sldId id="256" r:id="rId2"/>
    <p:sldId id="257" r:id="rId3"/>
    <p:sldId id="310" r:id="rId4"/>
    <p:sldId id="314" r:id="rId5"/>
    <p:sldId id="313" r:id="rId6"/>
    <p:sldId id="311" r:id="rId7"/>
    <p:sldId id="312" r:id="rId8"/>
    <p:sldId id="315" r:id="rId9"/>
    <p:sldId id="316" r:id="rId10"/>
    <p:sldId id="317" r:id="rId11"/>
    <p:sldId id="318" r:id="rId12"/>
    <p:sldId id="325" r:id="rId13"/>
    <p:sldId id="320" r:id="rId14"/>
    <p:sldId id="321" r:id="rId15"/>
    <p:sldId id="322" r:id="rId16"/>
    <p:sldId id="323" r:id="rId17"/>
    <p:sldId id="324" r:id="rId1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D3"/>
    <a:srgbClr val="F95738"/>
    <a:srgbClr val="231D36"/>
    <a:srgbClr val="FFDF79"/>
    <a:srgbClr val="F9F9F9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DC63BD-4836-40C4-97AF-F16166E74648}">
  <a:tblStyle styleId="{EADC63BD-4836-40C4-97AF-F16166E746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080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73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6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2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771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97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291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204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67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238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8" Type="http://schemas.openxmlformats.org/officeDocument/2006/relationships/image" Target="../media/image39.sv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svg"/><Relationship Id="rId34" Type="http://schemas.openxmlformats.org/officeDocument/2006/relationships/image" Target="../media/image55.png"/><Relationship Id="rId42" Type="http://schemas.openxmlformats.org/officeDocument/2006/relationships/image" Target="../media/image63.sv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sv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svg"/><Relationship Id="rId40" Type="http://schemas.openxmlformats.org/officeDocument/2006/relationships/image" Target="../media/image61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svg"/><Relationship Id="rId33" Type="http://schemas.openxmlformats.org/officeDocument/2006/relationships/image" Target="../media/image54.svg"/><Relationship Id="rId38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C3B35C-3838-45B3-A4CB-9BC733C494E1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85;p30">
            <a:extLst>
              <a:ext uri="{FF2B5EF4-FFF2-40B4-BE49-F238E27FC236}">
                <a16:creationId xmlns:a16="http://schemas.microsoft.com/office/drawing/2014/main" id="{4BA8C6EE-F37B-41F1-B805-10AD2887BF77}"/>
              </a:ext>
            </a:extLst>
          </p:cNvPr>
          <p:cNvSpPr txBox="1">
            <a:spLocks/>
          </p:cNvSpPr>
          <p:nvPr/>
        </p:nvSpPr>
        <p:spPr>
          <a:xfrm>
            <a:off x="2090444" y="1761817"/>
            <a:ext cx="4489464" cy="87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</a:rPr>
              <a:t>Crypto</a:t>
            </a:r>
            <a:r>
              <a:rPr lang="pt-BR" dirty="0">
                <a:solidFill>
                  <a:srgbClr val="231D36"/>
                </a:solidFill>
              </a:rPr>
              <a:t>verse</a:t>
            </a:r>
          </a:p>
        </p:txBody>
      </p:sp>
      <p:sp>
        <p:nvSpPr>
          <p:cNvPr id="26" name="Google Shape;186;p30">
            <a:extLst>
              <a:ext uri="{FF2B5EF4-FFF2-40B4-BE49-F238E27FC236}">
                <a16:creationId xmlns:a16="http://schemas.microsoft.com/office/drawing/2014/main" id="{470B6018-48FA-4A47-BCE6-50015324942B}"/>
              </a:ext>
            </a:extLst>
          </p:cNvPr>
          <p:cNvSpPr txBox="1">
            <a:spLocks/>
          </p:cNvSpPr>
          <p:nvPr/>
        </p:nvSpPr>
        <p:spPr>
          <a:xfrm>
            <a:off x="2610276" y="2508181"/>
            <a:ext cx="3357356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dirty="0">
                <a:solidFill>
                  <a:schemeClr val="bg1"/>
                </a:solidFill>
              </a:rPr>
              <a:t>O Universo das Cri</a:t>
            </a:r>
            <a:r>
              <a:rPr lang="pt-BR" dirty="0">
                <a:solidFill>
                  <a:srgbClr val="231D36"/>
                </a:solidFill>
              </a:rPr>
              <a:t>ptomoedas...</a:t>
            </a:r>
          </a:p>
        </p:txBody>
      </p:sp>
      <p:pic>
        <p:nvPicPr>
          <p:cNvPr id="29" name="Google Shape;1298;p62">
            <a:extLst>
              <a:ext uri="{FF2B5EF4-FFF2-40B4-BE49-F238E27FC236}">
                <a16:creationId xmlns:a16="http://schemas.microsoft.com/office/drawing/2014/main" id="{43BAF8F3-28D7-4E3C-BC1D-17C8871A0F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41" r="23926" b="5051"/>
          <a:stretch/>
        </p:blipFill>
        <p:spPr>
          <a:xfrm>
            <a:off x="6832861" y="3065281"/>
            <a:ext cx="1937652" cy="204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78;p61">
            <a:extLst>
              <a:ext uri="{FF2B5EF4-FFF2-40B4-BE49-F238E27FC236}">
                <a16:creationId xmlns:a16="http://schemas.microsoft.com/office/drawing/2014/main" id="{6DE629B3-B319-496B-89F2-2AB1E0F68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06" t="6793" r="17058" b="43331"/>
          <a:stretch/>
        </p:blipFill>
        <p:spPr>
          <a:xfrm rot="2357654" flipH="1">
            <a:off x="805969" y="199669"/>
            <a:ext cx="1018676" cy="18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AF0BE5F9-AC53-4558-9658-3C742AF3C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82" t="17857" r="19249" b="17390"/>
          <a:stretch/>
        </p:blipFill>
        <p:spPr>
          <a:xfrm>
            <a:off x="8187848" y="186745"/>
            <a:ext cx="582665" cy="579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Sistema     </a:t>
            </a:r>
            <a:r>
              <a:rPr lang="pt-BR" sz="600" b="1" dirty="0">
                <a:solidFill>
                  <a:srgbClr val="F95738"/>
                </a:solidFill>
              </a:rPr>
              <a:t>Demonstração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3ADDF53-C52B-4667-8FC4-51AC6191310C}"/>
              </a:ext>
            </a:extLst>
          </p:cNvPr>
          <p:cNvSpPr/>
          <p:nvPr/>
        </p:nvSpPr>
        <p:spPr>
          <a:xfrm rot="16200000">
            <a:off x="-1133200" y="1133202"/>
            <a:ext cx="2571752" cy="305347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CDEA1D-9466-4DC1-9360-D6EBF75E4F3C}"/>
              </a:ext>
            </a:extLst>
          </p:cNvPr>
          <p:cNvSpPr/>
          <p:nvPr/>
        </p:nvSpPr>
        <p:spPr>
          <a:xfrm>
            <a:off x="0" y="2571749"/>
            <a:ext cx="305348" cy="2571752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82057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4C5E5726-CEE9-420B-95A4-3F863E886B1D}"/>
              </a:ext>
            </a:extLst>
          </p:cNvPr>
          <p:cNvSpPr/>
          <p:nvPr/>
        </p:nvSpPr>
        <p:spPr>
          <a:xfrm>
            <a:off x="5863451" y="659841"/>
            <a:ext cx="2835256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2EBF8E41-2342-4733-9B7E-119C3BBA8031}"/>
              </a:ext>
            </a:extLst>
          </p:cNvPr>
          <p:cNvSpPr/>
          <p:nvPr/>
        </p:nvSpPr>
        <p:spPr>
          <a:xfrm>
            <a:off x="5863451" y="659181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Google Shape;185;p30">
            <a:extLst>
              <a:ext uri="{FF2B5EF4-FFF2-40B4-BE49-F238E27FC236}">
                <a16:creationId xmlns:a16="http://schemas.microsoft.com/office/drawing/2014/main" id="{6F4D3CED-7C34-4F2B-9777-C3D25DF45580}"/>
              </a:ext>
            </a:extLst>
          </p:cNvPr>
          <p:cNvSpPr txBox="1">
            <a:spLocks/>
          </p:cNvSpPr>
          <p:nvPr/>
        </p:nvSpPr>
        <p:spPr>
          <a:xfrm>
            <a:off x="757853" y="2105307"/>
            <a:ext cx="3311871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Nosso Sistema</a:t>
            </a:r>
          </a:p>
        </p:txBody>
      </p:sp>
      <p:sp>
        <p:nvSpPr>
          <p:cNvPr id="70" name="Google Shape;186;p30">
            <a:extLst>
              <a:ext uri="{FF2B5EF4-FFF2-40B4-BE49-F238E27FC236}">
                <a16:creationId xmlns:a16="http://schemas.microsoft.com/office/drawing/2014/main" id="{A562607B-5FDD-41D4-A14E-FB7F33D3F41A}"/>
              </a:ext>
            </a:extLst>
          </p:cNvPr>
          <p:cNvSpPr txBox="1">
            <a:spLocks/>
          </p:cNvSpPr>
          <p:nvPr/>
        </p:nvSpPr>
        <p:spPr>
          <a:xfrm>
            <a:off x="770302" y="2519593"/>
            <a:ext cx="3209269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Demonstração do site institucional e sistema Cryptoverse.</a:t>
            </a:r>
          </a:p>
        </p:txBody>
      </p:sp>
    </p:spTree>
    <p:extLst>
      <p:ext uri="{BB962C8B-B14F-4D97-AF65-F5344CB8AC3E}">
        <p14:creationId xmlns:p14="http://schemas.microsoft.com/office/powerpoint/2010/main" val="28673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Sistema     Demonstração     </a:t>
            </a:r>
            <a:r>
              <a:rPr lang="pt-BR" sz="600" b="1" dirty="0">
                <a:solidFill>
                  <a:srgbClr val="231D36"/>
                </a:solidFill>
              </a:rPr>
              <a:t>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4DEAC92-E73B-47EC-BDF1-538BF51FF204}"/>
              </a:ext>
            </a:extLst>
          </p:cNvPr>
          <p:cNvSpPr/>
          <p:nvPr/>
        </p:nvSpPr>
        <p:spPr>
          <a:xfrm>
            <a:off x="905615" y="682582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060AA77-3714-47A3-8E57-283100B8F638}"/>
              </a:ext>
            </a:extLst>
          </p:cNvPr>
          <p:cNvSpPr/>
          <p:nvPr/>
        </p:nvSpPr>
        <p:spPr>
          <a:xfrm rot="16200000">
            <a:off x="587241" y="804569"/>
            <a:ext cx="636749" cy="679278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A1878A-74E0-4B42-BF7D-13E4D9049437}"/>
              </a:ext>
            </a:extLst>
          </p:cNvPr>
          <p:cNvSpPr/>
          <p:nvPr/>
        </p:nvSpPr>
        <p:spPr>
          <a:xfrm>
            <a:off x="905614" y="2135748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F0320B6-4191-494B-9881-7DB3756C1562}"/>
              </a:ext>
            </a:extLst>
          </p:cNvPr>
          <p:cNvSpPr/>
          <p:nvPr/>
        </p:nvSpPr>
        <p:spPr>
          <a:xfrm rot="16200000">
            <a:off x="587240" y="2257735"/>
            <a:ext cx="636749" cy="679278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A39AB33-CCC1-4FB7-B7DB-631C2EB656C4}"/>
              </a:ext>
            </a:extLst>
          </p:cNvPr>
          <p:cNvSpPr/>
          <p:nvPr/>
        </p:nvSpPr>
        <p:spPr>
          <a:xfrm>
            <a:off x="905615" y="3588914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49B5396F-61FF-4A60-B662-4993686FE5F2}"/>
              </a:ext>
            </a:extLst>
          </p:cNvPr>
          <p:cNvSpPr/>
          <p:nvPr/>
        </p:nvSpPr>
        <p:spPr>
          <a:xfrm rot="16200000">
            <a:off x="587241" y="3710901"/>
            <a:ext cx="636749" cy="679278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1FD24E6-25E2-4A38-AEA4-BF59FDD01EB3}"/>
              </a:ext>
            </a:extLst>
          </p:cNvPr>
          <p:cNvSpPr/>
          <p:nvPr/>
        </p:nvSpPr>
        <p:spPr>
          <a:xfrm>
            <a:off x="5074276" y="659181"/>
            <a:ext cx="3624431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8567D0C5-96E6-4076-A49F-098AB1CFF069}"/>
              </a:ext>
            </a:extLst>
          </p:cNvPr>
          <p:cNvSpPr/>
          <p:nvPr/>
        </p:nvSpPr>
        <p:spPr>
          <a:xfrm>
            <a:off x="5074275" y="659181"/>
            <a:ext cx="3605772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185;p30">
            <a:extLst>
              <a:ext uri="{FF2B5EF4-FFF2-40B4-BE49-F238E27FC236}">
                <a16:creationId xmlns:a16="http://schemas.microsoft.com/office/drawing/2014/main" id="{7EB03023-2F75-4129-9B9B-CF8D6767C431}"/>
              </a:ext>
            </a:extLst>
          </p:cNvPr>
          <p:cNvSpPr txBox="1">
            <a:spLocks/>
          </p:cNvSpPr>
          <p:nvPr/>
        </p:nvSpPr>
        <p:spPr>
          <a:xfrm>
            <a:off x="5212664" y="2087616"/>
            <a:ext cx="3311871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47" name="Google Shape;186;p30">
            <a:extLst>
              <a:ext uri="{FF2B5EF4-FFF2-40B4-BE49-F238E27FC236}">
                <a16:creationId xmlns:a16="http://schemas.microsoft.com/office/drawing/2014/main" id="{C8551106-9D65-460E-95DD-681F3D42E07C}"/>
              </a:ext>
            </a:extLst>
          </p:cNvPr>
          <p:cNvSpPr txBox="1">
            <a:spLocks/>
          </p:cNvSpPr>
          <p:nvPr/>
        </p:nvSpPr>
        <p:spPr>
          <a:xfrm>
            <a:off x="5225113" y="2501902"/>
            <a:ext cx="3209269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/>
                </a:solidFill>
              </a:rPr>
              <a:t>Nós nunca seremos tão bons quanto todos nós juntos.</a:t>
            </a:r>
          </a:p>
        </p:txBody>
      </p:sp>
      <p:sp>
        <p:nvSpPr>
          <p:cNvPr id="48" name="Google Shape;186;p30">
            <a:extLst>
              <a:ext uri="{FF2B5EF4-FFF2-40B4-BE49-F238E27FC236}">
                <a16:creationId xmlns:a16="http://schemas.microsoft.com/office/drawing/2014/main" id="{04AE4F9A-40FE-458F-BE74-7EA5C82287F8}"/>
              </a:ext>
            </a:extLst>
          </p:cNvPr>
          <p:cNvSpPr txBox="1">
            <a:spLocks/>
          </p:cNvSpPr>
          <p:nvPr/>
        </p:nvSpPr>
        <p:spPr>
          <a:xfrm>
            <a:off x="1280852" y="969477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Resolver Problemas;</a:t>
            </a:r>
          </a:p>
        </p:txBody>
      </p:sp>
      <p:sp>
        <p:nvSpPr>
          <p:cNvPr id="49" name="Google Shape;186;p30">
            <a:extLst>
              <a:ext uri="{FF2B5EF4-FFF2-40B4-BE49-F238E27FC236}">
                <a16:creationId xmlns:a16="http://schemas.microsoft.com/office/drawing/2014/main" id="{415A95D6-567F-4B8B-B7C7-8043E5D44111}"/>
              </a:ext>
            </a:extLst>
          </p:cNvPr>
          <p:cNvSpPr txBox="1">
            <a:spLocks/>
          </p:cNvSpPr>
          <p:nvPr/>
        </p:nvSpPr>
        <p:spPr>
          <a:xfrm>
            <a:off x="1280852" y="2427629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Ser Pragmático;</a:t>
            </a:r>
          </a:p>
        </p:txBody>
      </p:sp>
      <p:sp>
        <p:nvSpPr>
          <p:cNvPr id="50" name="Google Shape;186;p30">
            <a:extLst>
              <a:ext uri="{FF2B5EF4-FFF2-40B4-BE49-F238E27FC236}">
                <a16:creationId xmlns:a16="http://schemas.microsoft.com/office/drawing/2014/main" id="{84D93F6A-A2C4-47C3-B9D2-6AB8EFE6730F}"/>
              </a:ext>
            </a:extLst>
          </p:cNvPr>
          <p:cNvSpPr txBox="1">
            <a:spLocks/>
          </p:cNvSpPr>
          <p:nvPr/>
        </p:nvSpPr>
        <p:spPr>
          <a:xfrm>
            <a:off x="1280851" y="3885782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Não Procrastinar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1E6C1BB-D384-411E-AF3B-252532E95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83" y="976977"/>
            <a:ext cx="334464" cy="33446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9E889562-2CDE-46C1-A4F3-6D540AFD8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95" y="2421187"/>
            <a:ext cx="334464" cy="33446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0354BBC-4748-41DA-8B16-F53C01CFE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95" y="3885782"/>
            <a:ext cx="334464" cy="3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CDAE7D2-F2BB-4DA6-9C5C-0E274C81C228}"/>
              </a:ext>
            </a:extLst>
          </p:cNvPr>
          <p:cNvSpPr/>
          <p:nvPr/>
        </p:nvSpPr>
        <p:spPr>
          <a:xfrm>
            <a:off x="1479175" y="538907"/>
            <a:ext cx="7219531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185;p30">
            <a:extLst>
              <a:ext uri="{FF2B5EF4-FFF2-40B4-BE49-F238E27FC236}">
                <a16:creationId xmlns:a16="http://schemas.microsoft.com/office/drawing/2014/main" id="{E6E191E3-88B4-4086-AA1B-B105A9EE5383}"/>
              </a:ext>
            </a:extLst>
          </p:cNvPr>
          <p:cNvSpPr txBox="1">
            <a:spLocks/>
          </p:cNvSpPr>
          <p:nvPr/>
        </p:nvSpPr>
        <p:spPr>
          <a:xfrm>
            <a:off x="901060" y="2161316"/>
            <a:ext cx="1143948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DER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9DF8FE8-C428-47B7-BD8D-A2DEEFBCBC0A}"/>
              </a:ext>
            </a:extLst>
          </p:cNvPr>
          <p:cNvSpPr/>
          <p:nvPr/>
        </p:nvSpPr>
        <p:spPr>
          <a:xfrm>
            <a:off x="445294" y="743036"/>
            <a:ext cx="2627516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185;p30">
            <a:extLst>
              <a:ext uri="{FF2B5EF4-FFF2-40B4-BE49-F238E27FC236}">
                <a16:creationId xmlns:a16="http://schemas.microsoft.com/office/drawing/2014/main" id="{4EAF35A5-3C6C-490F-B6D0-5DF07D9608DF}"/>
              </a:ext>
            </a:extLst>
          </p:cNvPr>
          <p:cNvSpPr txBox="1">
            <a:spLocks/>
          </p:cNvSpPr>
          <p:nvPr/>
        </p:nvSpPr>
        <p:spPr>
          <a:xfrm>
            <a:off x="530355" y="2261422"/>
            <a:ext cx="276717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 err="1">
                <a:solidFill>
                  <a:schemeClr val="bg1"/>
                </a:solidFill>
              </a:rPr>
              <a:t>Burndown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11" name="Imagem 10" descr="Gráfico, Gráfico de linhas&#10;&#10;Descrição gerada automaticamente">
            <a:extLst>
              <a:ext uri="{FF2B5EF4-FFF2-40B4-BE49-F238E27FC236}">
                <a16:creationId xmlns:a16="http://schemas.microsoft.com/office/drawing/2014/main" id="{7F6310FF-2330-44FA-B231-15477805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408" y="1287292"/>
            <a:ext cx="5276590" cy="2749598"/>
          </a:xfrm>
          <a:prstGeom prst="rect">
            <a:avLst/>
          </a:prstGeom>
        </p:spPr>
      </p:pic>
      <p:sp>
        <p:nvSpPr>
          <p:cNvPr id="14" name="Google Shape;236;p36">
            <a:extLst>
              <a:ext uri="{FF2B5EF4-FFF2-40B4-BE49-F238E27FC236}">
                <a16:creationId xmlns:a16="http://schemas.microsoft.com/office/drawing/2014/main" id="{1FE6B94F-49E5-45AA-AF48-DE21505AC612}"/>
              </a:ext>
            </a:extLst>
          </p:cNvPr>
          <p:cNvSpPr txBox="1">
            <a:spLocks/>
          </p:cNvSpPr>
          <p:nvPr/>
        </p:nvSpPr>
        <p:spPr>
          <a:xfrm>
            <a:off x="5779848" y="86742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tx1"/>
                </a:solidFill>
              </a:rPr>
              <a:t>Sobre Nós     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Projeto     Sistema     Demonstração     Conclusão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A494B9F-9D66-402C-A089-B30543A97EB1}"/>
              </a:ext>
            </a:extLst>
          </p:cNvPr>
          <p:cNvSpPr/>
          <p:nvPr/>
        </p:nvSpPr>
        <p:spPr>
          <a:xfrm flipV="1">
            <a:off x="8584950" y="163069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D1AF3BC-62BE-443C-A365-BF45C65408FC}"/>
              </a:ext>
            </a:extLst>
          </p:cNvPr>
          <p:cNvSpPr/>
          <p:nvPr/>
        </p:nvSpPr>
        <p:spPr>
          <a:xfrm flipV="1">
            <a:off x="8507194" y="162409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1F6239E-DF9F-4496-8242-5B685BFC86F1}"/>
              </a:ext>
            </a:extLst>
          </p:cNvPr>
          <p:cNvSpPr/>
          <p:nvPr/>
        </p:nvSpPr>
        <p:spPr>
          <a:xfrm flipV="1">
            <a:off x="8662706" y="162409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22DC072E-AE66-488C-976B-AD4D3923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9" name="Google Shape;236;p36">
            <a:extLst>
              <a:ext uri="{FF2B5EF4-FFF2-40B4-BE49-F238E27FC236}">
                <a16:creationId xmlns:a16="http://schemas.microsoft.com/office/drawing/2014/main" id="{69469660-3B5D-442F-81B9-EB3909AB612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89261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tângulo 71">
            <a:extLst>
              <a:ext uri="{FF2B5EF4-FFF2-40B4-BE49-F238E27FC236}">
                <a16:creationId xmlns:a16="http://schemas.microsoft.com/office/drawing/2014/main" id="{0FE4CDDE-5AD8-4917-9624-5EB3113C50C4}"/>
              </a:ext>
            </a:extLst>
          </p:cNvPr>
          <p:cNvSpPr/>
          <p:nvPr/>
        </p:nvSpPr>
        <p:spPr>
          <a:xfrm>
            <a:off x="0" y="0"/>
            <a:ext cx="305348" cy="5143501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Mão segurando um bebê no colo&#10;&#10;Descrição gerada automaticamente com confiança média">
            <a:extLst>
              <a:ext uri="{FF2B5EF4-FFF2-40B4-BE49-F238E27FC236}">
                <a16:creationId xmlns:a16="http://schemas.microsoft.com/office/drawing/2014/main" id="{19066606-EA51-4616-A3FD-8A28FE9D8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5" b="6355"/>
          <a:stretch/>
        </p:blipFill>
        <p:spPr>
          <a:xfrm>
            <a:off x="305348" y="-1"/>
            <a:ext cx="8838650" cy="514350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103244C-177C-4FF9-A749-E282A5C4A809}"/>
              </a:ext>
            </a:extLst>
          </p:cNvPr>
          <p:cNvSpPr/>
          <p:nvPr/>
        </p:nvSpPr>
        <p:spPr>
          <a:xfrm>
            <a:off x="305348" y="0"/>
            <a:ext cx="883865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A67D7F13-AB65-46CC-8D0D-EC4310C40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2" t="17857" r="19249" b="17390"/>
          <a:stretch/>
        </p:blipFill>
        <p:spPr>
          <a:xfrm>
            <a:off x="8074617" y="203849"/>
            <a:ext cx="689456" cy="685543"/>
          </a:xfrm>
          <a:prstGeom prst="rect">
            <a:avLst/>
          </a:prstGeom>
        </p:spPr>
      </p:pic>
      <p:sp>
        <p:nvSpPr>
          <p:cNvPr id="13" name="Google Shape;185;p30">
            <a:extLst>
              <a:ext uri="{FF2B5EF4-FFF2-40B4-BE49-F238E27FC236}">
                <a16:creationId xmlns:a16="http://schemas.microsoft.com/office/drawing/2014/main" id="{D15DF8D0-EBD5-462D-803C-F6AB29A2563D}"/>
              </a:ext>
            </a:extLst>
          </p:cNvPr>
          <p:cNvSpPr txBox="1">
            <a:spLocks/>
          </p:cNvSpPr>
          <p:nvPr/>
        </p:nvSpPr>
        <p:spPr>
          <a:xfrm>
            <a:off x="2916062" y="1961023"/>
            <a:ext cx="3311871" cy="7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4400" dirty="0">
                <a:solidFill>
                  <a:srgbClr val="F95738"/>
                </a:solidFill>
              </a:rPr>
              <a:t>Obrigad@!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79E8805E-A546-4A98-BE84-8FD7EB9D2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57" b="34098"/>
          <a:stretch/>
        </p:blipFill>
        <p:spPr>
          <a:xfrm>
            <a:off x="3210931" y="3590931"/>
            <a:ext cx="2706895" cy="447689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0BC2A800-88FF-4080-B9FF-BD9972D5B4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2328" y="3598818"/>
            <a:ext cx="2015612" cy="431916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D10117B4-28EC-470F-93AD-3BECC21334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292825" y="3525518"/>
            <a:ext cx="2283607" cy="578514"/>
          </a:xfrm>
          <a:prstGeom prst="rect">
            <a:avLst/>
          </a:prstGeom>
        </p:spPr>
      </p:pic>
      <p:sp>
        <p:nvSpPr>
          <p:cNvPr id="10" name="Google Shape;236;p36">
            <a:extLst>
              <a:ext uri="{FF2B5EF4-FFF2-40B4-BE49-F238E27FC236}">
                <a16:creationId xmlns:a16="http://schemas.microsoft.com/office/drawing/2014/main" id="{17C0C463-531C-4401-B693-A451E3940613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3086633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8452B1-3E68-4148-A883-01775ED4E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8BDCC9F-E2F4-4EC7-A783-D65CF8FE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111286C-CD57-424F-AE12-5F516CA5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0721FC-F212-48B7-9809-E08FEE69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041486-DD56-4C49-8C2F-445C9341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C9A9178-05FF-41E5-83C0-68D20C86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0427C86-784E-47C1-953A-BFB8502CE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55D4D6E-640F-4DD5-BB32-3BC06A73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4E4773B-9938-4F38-8BFD-D28F8656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25872C1-7183-416B-8C81-048AB2408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07ACE30-6B3E-44A1-B9FA-6D07E98C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 descr="Tabela&#10;&#10;Descrição gerada automaticamente com confiança baixa">
            <a:extLst>
              <a:ext uri="{FF2B5EF4-FFF2-40B4-BE49-F238E27FC236}">
                <a16:creationId xmlns:a16="http://schemas.microsoft.com/office/drawing/2014/main" id="{EC5665AC-C874-4517-8ED7-F71994C4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8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Sobre Nós     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Projeto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DEBE929-CD37-4915-AB84-6202A5EFD022}"/>
              </a:ext>
            </a:extLst>
          </p:cNvPr>
          <p:cNvSpPr/>
          <p:nvPr/>
        </p:nvSpPr>
        <p:spPr>
          <a:xfrm>
            <a:off x="6979297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23A8FB2-E5E1-4C54-8D25-C5E1B81573B0}"/>
              </a:ext>
            </a:extLst>
          </p:cNvPr>
          <p:cNvSpPr/>
          <p:nvPr/>
        </p:nvSpPr>
        <p:spPr>
          <a:xfrm>
            <a:off x="6979295" y="632784"/>
            <a:ext cx="1700749" cy="156294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b="-468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236;p36">
            <a:extLst>
              <a:ext uri="{FF2B5EF4-FFF2-40B4-BE49-F238E27FC236}">
                <a16:creationId xmlns:a16="http://schemas.microsoft.com/office/drawing/2014/main" id="{7A29DCF2-88D4-4E65-A6CA-8DF3961E52E8}"/>
              </a:ext>
            </a:extLst>
          </p:cNvPr>
          <p:cNvSpPr txBox="1">
            <a:spLocks/>
          </p:cNvSpPr>
          <p:nvPr/>
        </p:nvSpPr>
        <p:spPr>
          <a:xfrm>
            <a:off x="6979296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Isaque Cruz </a:t>
            </a:r>
          </a:p>
        </p:txBody>
      </p:sp>
      <p:sp>
        <p:nvSpPr>
          <p:cNvPr id="32" name="Google Shape;236;p36">
            <a:extLst>
              <a:ext uri="{FF2B5EF4-FFF2-40B4-BE49-F238E27FC236}">
                <a16:creationId xmlns:a16="http://schemas.microsoft.com/office/drawing/2014/main" id="{643E9BFB-B363-43FA-9228-9832FCAEAEB4}"/>
              </a:ext>
            </a:extLst>
          </p:cNvPr>
          <p:cNvSpPr txBox="1">
            <a:spLocks/>
          </p:cNvSpPr>
          <p:nvPr/>
        </p:nvSpPr>
        <p:spPr>
          <a:xfrm>
            <a:off x="6979296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7B67AC4-6944-41AC-BA93-17CFF2AD1714}"/>
              </a:ext>
            </a:extLst>
          </p:cNvPr>
          <p:cNvSpPr/>
          <p:nvPr/>
        </p:nvSpPr>
        <p:spPr>
          <a:xfrm>
            <a:off x="6979297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8740570-C3F0-4985-99EA-6AA5C5D9DCBA}"/>
              </a:ext>
            </a:extLst>
          </p:cNvPr>
          <p:cNvSpPr/>
          <p:nvPr/>
        </p:nvSpPr>
        <p:spPr>
          <a:xfrm>
            <a:off x="6979297" y="2808483"/>
            <a:ext cx="1700749" cy="15371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Google Shape;236;p36">
            <a:extLst>
              <a:ext uri="{FF2B5EF4-FFF2-40B4-BE49-F238E27FC236}">
                <a16:creationId xmlns:a16="http://schemas.microsoft.com/office/drawing/2014/main" id="{1569780A-8BB7-4E0F-9507-5DCEC3509AA2}"/>
              </a:ext>
            </a:extLst>
          </p:cNvPr>
          <p:cNvSpPr txBox="1">
            <a:spLocks/>
          </p:cNvSpPr>
          <p:nvPr/>
        </p:nvSpPr>
        <p:spPr>
          <a:xfrm>
            <a:off x="6979296" y="430949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Reyel R. Soares</a:t>
            </a:r>
          </a:p>
        </p:txBody>
      </p:sp>
      <p:sp>
        <p:nvSpPr>
          <p:cNvPr id="36" name="Google Shape;236;p36">
            <a:extLst>
              <a:ext uri="{FF2B5EF4-FFF2-40B4-BE49-F238E27FC236}">
                <a16:creationId xmlns:a16="http://schemas.microsoft.com/office/drawing/2014/main" id="{71012DEE-D39E-44B5-9504-0D6B489917EE}"/>
              </a:ext>
            </a:extLst>
          </p:cNvPr>
          <p:cNvSpPr txBox="1">
            <a:spLocks/>
          </p:cNvSpPr>
          <p:nvPr/>
        </p:nvSpPr>
        <p:spPr>
          <a:xfrm>
            <a:off x="6979296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Back End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F507B8F-3652-4C6A-8013-24E3AA92403E}"/>
              </a:ext>
            </a:extLst>
          </p:cNvPr>
          <p:cNvSpPr/>
          <p:nvPr/>
        </p:nvSpPr>
        <p:spPr>
          <a:xfrm>
            <a:off x="5085183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CEB0EFE-1909-43AE-89ED-E8C718DDB763}"/>
              </a:ext>
            </a:extLst>
          </p:cNvPr>
          <p:cNvSpPr/>
          <p:nvPr/>
        </p:nvSpPr>
        <p:spPr>
          <a:xfrm>
            <a:off x="5085183" y="658713"/>
            <a:ext cx="1700749" cy="15371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Google Shape;236;p36">
            <a:extLst>
              <a:ext uri="{FF2B5EF4-FFF2-40B4-BE49-F238E27FC236}">
                <a16:creationId xmlns:a16="http://schemas.microsoft.com/office/drawing/2014/main" id="{3CEC94E3-2F62-4F9E-B025-ADC6065914A0}"/>
              </a:ext>
            </a:extLst>
          </p:cNvPr>
          <p:cNvSpPr txBox="1">
            <a:spLocks/>
          </p:cNvSpPr>
          <p:nvPr/>
        </p:nvSpPr>
        <p:spPr>
          <a:xfrm>
            <a:off x="5085182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Gabriel Vieira</a:t>
            </a:r>
          </a:p>
        </p:txBody>
      </p:sp>
      <p:sp>
        <p:nvSpPr>
          <p:cNvPr id="40" name="Google Shape;236;p36">
            <a:extLst>
              <a:ext uri="{FF2B5EF4-FFF2-40B4-BE49-F238E27FC236}">
                <a16:creationId xmlns:a16="http://schemas.microsoft.com/office/drawing/2014/main" id="{0C9AF170-0DA5-4D3B-88CE-A28CEDC9D08C}"/>
              </a:ext>
            </a:extLst>
          </p:cNvPr>
          <p:cNvSpPr txBox="1">
            <a:spLocks/>
          </p:cNvSpPr>
          <p:nvPr/>
        </p:nvSpPr>
        <p:spPr>
          <a:xfrm>
            <a:off x="5085182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Programador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BF1AB7E-87AB-4665-B0FD-F7CCEE82F123}"/>
              </a:ext>
            </a:extLst>
          </p:cNvPr>
          <p:cNvSpPr/>
          <p:nvPr/>
        </p:nvSpPr>
        <p:spPr>
          <a:xfrm>
            <a:off x="5085183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67A31F36-CA9B-4486-9FA6-CC0712C8E9FC}"/>
              </a:ext>
            </a:extLst>
          </p:cNvPr>
          <p:cNvSpPr/>
          <p:nvPr/>
        </p:nvSpPr>
        <p:spPr>
          <a:xfrm>
            <a:off x="5085183" y="2808483"/>
            <a:ext cx="1700749" cy="15371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Google Shape;236;p36">
            <a:extLst>
              <a:ext uri="{FF2B5EF4-FFF2-40B4-BE49-F238E27FC236}">
                <a16:creationId xmlns:a16="http://schemas.microsoft.com/office/drawing/2014/main" id="{45A576E6-5228-48F1-AAC8-263677441C41}"/>
              </a:ext>
            </a:extLst>
          </p:cNvPr>
          <p:cNvSpPr txBox="1">
            <a:spLocks/>
          </p:cNvSpPr>
          <p:nvPr/>
        </p:nvSpPr>
        <p:spPr>
          <a:xfrm>
            <a:off x="5085181" y="4309495"/>
            <a:ext cx="1178769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Rafaella Kimberlly</a:t>
            </a:r>
          </a:p>
        </p:txBody>
      </p:sp>
      <p:sp>
        <p:nvSpPr>
          <p:cNvPr id="44" name="Google Shape;236;p36">
            <a:extLst>
              <a:ext uri="{FF2B5EF4-FFF2-40B4-BE49-F238E27FC236}">
                <a16:creationId xmlns:a16="http://schemas.microsoft.com/office/drawing/2014/main" id="{13824976-04B6-453A-804F-D632C1BF3945}"/>
              </a:ext>
            </a:extLst>
          </p:cNvPr>
          <p:cNvSpPr txBox="1">
            <a:spLocks/>
          </p:cNvSpPr>
          <p:nvPr/>
        </p:nvSpPr>
        <p:spPr>
          <a:xfrm>
            <a:off x="5085182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 err="1">
                <a:solidFill>
                  <a:srgbClr val="231D36"/>
                </a:solidFill>
              </a:rPr>
              <a:t>Dev</a:t>
            </a:r>
            <a:r>
              <a:rPr lang="pt-BR" sz="750" dirty="0">
                <a:solidFill>
                  <a:srgbClr val="231D36"/>
                </a:solidFill>
              </a:rPr>
              <a:t> RPA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3969F69-1C66-4DC5-A40A-00C2998B6ABC}"/>
              </a:ext>
            </a:extLst>
          </p:cNvPr>
          <p:cNvSpPr/>
          <p:nvPr/>
        </p:nvSpPr>
        <p:spPr>
          <a:xfrm>
            <a:off x="3191067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C4E06F3B-088D-4893-9C1E-D4FA1A6B811E}"/>
              </a:ext>
            </a:extLst>
          </p:cNvPr>
          <p:cNvSpPr/>
          <p:nvPr/>
        </p:nvSpPr>
        <p:spPr>
          <a:xfrm>
            <a:off x="3191067" y="658713"/>
            <a:ext cx="1700749" cy="15371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236;p36">
            <a:extLst>
              <a:ext uri="{FF2B5EF4-FFF2-40B4-BE49-F238E27FC236}">
                <a16:creationId xmlns:a16="http://schemas.microsoft.com/office/drawing/2014/main" id="{F8898925-11F0-454D-8F61-B1B3C60323C7}"/>
              </a:ext>
            </a:extLst>
          </p:cNvPr>
          <p:cNvSpPr txBox="1">
            <a:spLocks/>
          </p:cNvSpPr>
          <p:nvPr/>
        </p:nvSpPr>
        <p:spPr>
          <a:xfrm>
            <a:off x="3191066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Fabrício Ajala</a:t>
            </a:r>
          </a:p>
        </p:txBody>
      </p:sp>
      <p:sp>
        <p:nvSpPr>
          <p:cNvPr id="48" name="Google Shape;236;p36">
            <a:extLst>
              <a:ext uri="{FF2B5EF4-FFF2-40B4-BE49-F238E27FC236}">
                <a16:creationId xmlns:a16="http://schemas.microsoft.com/office/drawing/2014/main" id="{44162855-6827-46EF-A90D-5ABCBC890C38}"/>
              </a:ext>
            </a:extLst>
          </p:cNvPr>
          <p:cNvSpPr txBox="1">
            <a:spLocks/>
          </p:cNvSpPr>
          <p:nvPr/>
        </p:nvSpPr>
        <p:spPr>
          <a:xfrm>
            <a:off x="3191066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14A6FB3-AF55-4C85-A419-FE4836C6A6FB}"/>
              </a:ext>
            </a:extLst>
          </p:cNvPr>
          <p:cNvSpPr/>
          <p:nvPr/>
        </p:nvSpPr>
        <p:spPr>
          <a:xfrm>
            <a:off x="3191067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482364C-1A69-4EBB-96D6-AAF8125F29EA}"/>
              </a:ext>
            </a:extLst>
          </p:cNvPr>
          <p:cNvSpPr/>
          <p:nvPr/>
        </p:nvSpPr>
        <p:spPr>
          <a:xfrm>
            <a:off x="3191066" y="2790769"/>
            <a:ext cx="1700750" cy="153710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962" b="-60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1" name="Google Shape;236;p36">
            <a:extLst>
              <a:ext uri="{FF2B5EF4-FFF2-40B4-BE49-F238E27FC236}">
                <a16:creationId xmlns:a16="http://schemas.microsoft.com/office/drawing/2014/main" id="{569EB2BA-7D2E-4333-A80F-97632A6D58BA}"/>
              </a:ext>
            </a:extLst>
          </p:cNvPr>
          <p:cNvSpPr txBox="1">
            <a:spLocks/>
          </p:cNvSpPr>
          <p:nvPr/>
        </p:nvSpPr>
        <p:spPr>
          <a:xfrm>
            <a:off x="3191066" y="430949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Matheus Lemos</a:t>
            </a:r>
          </a:p>
        </p:txBody>
      </p:sp>
      <p:sp>
        <p:nvSpPr>
          <p:cNvPr id="52" name="Google Shape;236;p36">
            <a:extLst>
              <a:ext uri="{FF2B5EF4-FFF2-40B4-BE49-F238E27FC236}">
                <a16:creationId xmlns:a16="http://schemas.microsoft.com/office/drawing/2014/main" id="{847E510E-4E86-4158-9E47-D760813D586D}"/>
              </a:ext>
            </a:extLst>
          </p:cNvPr>
          <p:cNvSpPr txBox="1">
            <a:spLocks/>
          </p:cNvSpPr>
          <p:nvPr/>
        </p:nvSpPr>
        <p:spPr>
          <a:xfrm>
            <a:off x="3191066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53" name="Google Shape;185;p30">
            <a:extLst>
              <a:ext uri="{FF2B5EF4-FFF2-40B4-BE49-F238E27FC236}">
                <a16:creationId xmlns:a16="http://schemas.microsoft.com/office/drawing/2014/main" id="{6EEF0553-4FF9-4844-82A9-CC4553A9A984}"/>
              </a:ext>
            </a:extLst>
          </p:cNvPr>
          <p:cNvSpPr txBox="1">
            <a:spLocks/>
          </p:cNvSpPr>
          <p:nvPr/>
        </p:nvSpPr>
        <p:spPr>
          <a:xfrm>
            <a:off x="346481" y="1699295"/>
            <a:ext cx="2011137" cy="87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Equipe</a:t>
            </a:r>
          </a:p>
        </p:txBody>
      </p:sp>
      <p:sp>
        <p:nvSpPr>
          <p:cNvPr id="54" name="Google Shape;186;p30">
            <a:extLst>
              <a:ext uri="{FF2B5EF4-FFF2-40B4-BE49-F238E27FC236}">
                <a16:creationId xmlns:a16="http://schemas.microsoft.com/office/drawing/2014/main" id="{E96EA660-46DD-40A6-AB22-EF2CD8AA040A}"/>
              </a:ext>
            </a:extLst>
          </p:cNvPr>
          <p:cNvSpPr txBox="1">
            <a:spLocks/>
          </p:cNvSpPr>
          <p:nvPr/>
        </p:nvSpPr>
        <p:spPr>
          <a:xfrm>
            <a:off x="363365" y="2564673"/>
            <a:ext cx="2516686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Equipe responsável pela idealização e desenvolvimento do sistema Cryptoverse.</a:t>
            </a:r>
          </a:p>
        </p:txBody>
      </p:sp>
      <p:pic>
        <p:nvPicPr>
          <p:cNvPr id="55" name="Picture 7">
            <a:extLst>
              <a:ext uri="{FF2B5EF4-FFF2-40B4-BE49-F238E27FC236}">
                <a16:creationId xmlns:a16="http://schemas.microsoft.com/office/drawing/2014/main" id="{F4DC22F2-CEA7-4651-BAAE-7E830FFDA9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882" t="17857" r="19249" b="17390"/>
          <a:stretch/>
        </p:blipFill>
        <p:spPr>
          <a:xfrm>
            <a:off x="8473862" y="4875473"/>
            <a:ext cx="224845" cy="2235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55F4086-0359-4CB6-B5C2-E0249D7DB251}"/>
              </a:ext>
            </a:extLst>
          </p:cNvPr>
          <p:cNvSpPr/>
          <p:nvPr/>
        </p:nvSpPr>
        <p:spPr>
          <a:xfrm>
            <a:off x="648171" y="725174"/>
            <a:ext cx="2835257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34A732-F39F-49B8-BC3E-2FA00241FEC2}"/>
              </a:ext>
            </a:extLst>
          </p:cNvPr>
          <p:cNvSpPr/>
          <p:nvPr/>
        </p:nvSpPr>
        <p:spPr>
          <a:xfrm>
            <a:off x="648172" y="727201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Google Shape;185;p30">
            <a:extLst>
              <a:ext uri="{FF2B5EF4-FFF2-40B4-BE49-F238E27FC236}">
                <a16:creationId xmlns:a16="http://schemas.microsoft.com/office/drawing/2014/main" id="{B67055B1-9F9C-4B1F-B232-DD0C77B99E17}"/>
              </a:ext>
            </a:extLst>
          </p:cNvPr>
          <p:cNvSpPr txBox="1">
            <a:spLocks/>
          </p:cNvSpPr>
          <p:nvPr/>
        </p:nvSpPr>
        <p:spPr>
          <a:xfrm>
            <a:off x="758890" y="3570514"/>
            <a:ext cx="2161140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Contexto</a:t>
            </a:r>
          </a:p>
        </p:txBody>
      </p:sp>
      <p:sp>
        <p:nvSpPr>
          <p:cNvPr id="59" name="Google Shape;186;p30">
            <a:extLst>
              <a:ext uri="{FF2B5EF4-FFF2-40B4-BE49-F238E27FC236}">
                <a16:creationId xmlns:a16="http://schemas.microsoft.com/office/drawing/2014/main" id="{59192B73-81E6-44A1-AF18-FC047C83D97D}"/>
              </a:ext>
            </a:extLst>
          </p:cNvPr>
          <p:cNvSpPr txBox="1">
            <a:spLocks/>
          </p:cNvSpPr>
          <p:nvPr/>
        </p:nvSpPr>
        <p:spPr>
          <a:xfrm>
            <a:off x="793033" y="3951722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Monitoramento de Mineração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4355424" y="919344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AAE4319C-68F9-478C-B57F-0658BD8F9F60}"/>
              </a:ext>
            </a:extLst>
          </p:cNvPr>
          <p:cNvSpPr/>
          <p:nvPr/>
        </p:nvSpPr>
        <p:spPr>
          <a:xfrm>
            <a:off x="4085424" y="1038869"/>
            <a:ext cx="540000" cy="540000"/>
          </a:xfrm>
          <a:prstGeom prst="rect">
            <a:avLst/>
          </a:prstGeom>
          <a:solidFill>
            <a:srgbClr val="231D3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C78DEBAA-00F1-4036-8780-BED7B5E4B10F}"/>
              </a:ext>
            </a:extLst>
          </p:cNvPr>
          <p:cNvSpPr/>
          <p:nvPr/>
        </p:nvSpPr>
        <p:spPr>
          <a:xfrm>
            <a:off x="4352980" y="1867345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8863251-C5AF-4DD5-A22E-9BE7409B2505}"/>
              </a:ext>
            </a:extLst>
          </p:cNvPr>
          <p:cNvSpPr/>
          <p:nvPr/>
        </p:nvSpPr>
        <p:spPr>
          <a:xfrm>
            <a:off x="4082980" y="1986870"/>
            <a:ext cx="540000" cy="54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F25C14-1D04-42BB-90F9-4A380411BC9F}"/>
              </a:ext>
            </a:extLst>
          </p:cNvPr>
          <p:cNvSpPr/>
          <p:nvPr/>
        </p:nvSpPr>
        <p:spPr>
          <a:xfrm>
            <a:off x="4355424" y="2815346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922DF2F-1DAA-47D4-9110-C684BFB2D2AD}"/>
              </a:ext>
            </a:extLst>
          </p:cNvPr>
          <p:cNvSpPr/>
          <p:nvPr/>
        </p:nvSpPr>
        <p:spPr>
          <a:xfrm>
            <a:off x="4085424" y="2934871"/>
            <a:ext cx="540000" cy="540000"/>
          </a:xfrm>
          <a:prstGeom prst="rect">
            <a:avLst/>
          </a:prstGeom>
          <a:solidFill>
            <a:srgbClr val="231D3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45C0B2AE-316A-49E2-BDB2-BD9CE9EF90BC}"/>
              </a:ext>
            </a:extLst>
          </p:cNvPr>
          <p:cNvSpPr/>
          <p:nvPr/>
        </p:nvSpPr>
        <p:spPr>
          <a:xfrm>
            <a:off x="4352980" y="3763347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0DB2E84A-29C7-4024-9584-7CB1E118AF91}"/>
              </a:ext>
            </a:extLst>
          </p:cNvPr>
          <p:cNvSpPr/>
          <p:nvPr/>
        </p:nvSpPr>
        <p:spPr>
          <a:xfrm>
            <a:off x="4082980" y="3882872"/>
            <a:ext cx="540000" cy="54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Google Shape;186;p30">
            <a:extLst>
              <a:ext uri="{FF2B5EF4-FFF2-40B4-BE49-F238E27FC236}">
                <a16:creationId xmlns:a16="http://schemas.microsoft.com/office/drawing/2014/main" id="{BF1DF6EC-E364-41CD-9869-B3FCEE97AC47}"/>
              </a:ext>
            </a:extLst>
          </p:cNvPr>
          <p:cNvSpPr txBox="1">
            <a:spLocks/>
          </p:cNvSpPr>
          <p:nvPr/>
        </p:nvSpPr>
        <p:spPr>
          <a:xfrm>
            <a:off x="4715000" y="1140153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rápida ascensão do bitcoin, R$245 mil;</a:t>
            </a:r>
          </a:p>
        </p:txBody>
      </p:sp>
      <p:sp>
        <p:nvSpPr>
          <p:cNvPr id="76" name="Google Shape;186;p30">
            <a:extLst>
              <a:ext uri="{FF2B5EF4-FFF2-40B4-BE49-F238E27FC236}">
                <a16:creationId xmlns:a16="http://schemas.microsoft.com/office/drawing/2014/main" id="{F9109733-6D82-4D6C-80F0-E532E7FE8DD3}"/>
              </a:ext>
            </a:extLst>
          </p:cNvPr>
          <p:cNvSpPr txBox="1">
            <a:spLocks/>
          </p:cNvSpPr>
          <p:nvPr/>
        </p:nvSpPr>
        <p:spPr>
          <a:xfrm>
            <a:off x="4715000" y="2112749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Deslumbre da população;</a:t>
            </a:r>
          </a:p>
        </p:txBody>
      </p:sp>
      <p:sp>
        <p:nvSpPr>
          <p:cNvPr id="77" name="Google Shape;186;p30">
            <a:extLst>
              <a:ext uri="{FF2B5EF4-FFF2-40B4-BE49-F238E27FC236}">
                <a16:creationId xmlns:a16="http://schemas.microsoft.com/office/drawing/2014/main" id="{3226CF4A-5E91-4FA5-BBFE-D020EA57B59F}"/>
              </a:ext>
            </a:extLst>
          </p:cNvPr>
          <p:cNvSpPr txBox="1">
            <a:spLocks/>
          </p:cNvSpPr>
          <p:nvPr/>
        </p:nvSpPr>
        <p:spPr>
          <a:xfrm>
            <a:off x="4715000" y="2967447"/>
            <a:ext cx="3570584" cy="41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Basicamente, a atividade se trata de validar a rede de criptomoedas;</a:t>
            </a:r>
          </a:p>
        </p:txBody>
      </p:sp>
      <p:sp>
        <p:nvSpPr>
          <p:cNvPr id="78" name="Google Shape;186;p30">
            <a:extLst>
              <a:ext uri="{FF2B5EF4-FFF2-40B4-BE49-F238E27FC236}">
                <a16:creationId xmlns:a16="http://schemas.microsoft.com/office/drawing/2014/main" id="{3CD777C6-27DD-48C7-A332-023E093A4D97}"/>
              </a:ext>
            </a:extLst>
          </p:cNvPr>
          <p:cNvSpPr txBox="1">
            <a:spLocks/>
          </p:cNvSpPr>
          <p:nvPr/>
        </p:nvSpPr>
        <p:spPr>
          <a:xfrm>
            <a:off x="4715000" y="3974566"/>
            <a:ext cx="3508380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atividade demanda de recursos computacionais.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56624C5-2AFE-413F-BD97-5E8ADD181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8201" y="1174090"/>
            <a:ext cx="269558" cy="26955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8B04411-C342-44A4-B6B4-215F4AF95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3756" y="2134506"/>
            <a:ext cx="298448" cy="24472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8E4540C-667F-4D3A-B373-1CA2F574C1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6426" y="3079276"/>
            <a:ext cx="263338" cy="263338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3DF4F8A6-CB7D-402C-B723-094B8A89A3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8727" y="3999451"/>
            <a:ext cx="306842" cy="3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45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897225" y="609600"/>
            <a:ext cx="6801482" cy="41116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63E2868-C7A3-45B3-AD54-141F63B0AC82}"/>
              </a:ext>
            </a:extLst>
          </p:cNvPr>
          <p:cNvSpPr/>
          <p:nvPr/>
        </p:nvSpPr>
        <p:spPr>
          <a:xfrm>
            <a:off x="477110" y="687665"/>
            <a:ext cx="2835256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86;p30">
            <a:extLst>
              <a:ext uri="{FF2B5EF4-FFF2-40B4-BE49-F238E27FC236}">
                <a16:creationId xmlns:a16="http://schemas.microsoft.com/office/drawing/2014/main" id="{10312CED-A0F6-4A47-858D-757166C4A945}"/>
              </a:ext>
            </a:extLst>
          </p:cNvPr>
          <p:cNvSpPr txBox="1">
            <a:spLocks/>
          </p:cNvSpPr>
          <p:nvPr/>
        </p:nvSpPr>
        <p:spPr>
          <a:xfrm>
            <a:off x="4416420" y="2283509"/>
            <a:ext cx="3508380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Se as criptomoedas fosse um carro, ele tem dois motores, e um deles está trabalhando na direção contrária, impedindo o veículo de avançar e aumentando o consumo de combustível.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9EE87F1-6029-4B2C-B84D-4F861C379804}"/>
              </a:ext>
            </a:extLst>
          </p:cNvPr>
          <p:cNvSpPr/>
          <p:nvPr/>
        </p:nvSpPr>
        <p:spPr>
          <a:xfrm>
            <a:off x="477110" y="687666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17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Google Shape;185;p30">
            <a:extLst>
              <a:ext uri="{FF2B5EF4-FFF2-40B4-BE49-F238E27FC236}">
                <a16:creationId xmlns:a16="http://schemas.microsoft.com/office/drawing/2014/main" id="{1775AC8E-E70A-4C99-90CC-321DC0060856}"/>
              </a:ext>
            </a:extLst>
          </p:cNvPr>
          <p:cNvSpPr txBox="1">
            <a:spLocks/>
          </p:cNvSpPr>
          <p:nvPr/>
        </p:nvSpPr>
        <p:spPr>
          <a:xfrm>
            <a:off x="565976" y="3929353"/>
            <a:ext cx="2270449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79106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55F4086-0359-4CB6-B5C2-E0249D7DB251}"/>
              </a:ext>
            </a:extLst>
          </p:cNvPr>
          <p:cNvSpPr/>
          <p:nvPr/>
        </p:nvSpPr>
        <p:spPr>
          <a:xfrm>
            <a:off x="4807323" y="0"/>
            <a:ext cx="4336677" cy="5143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34A732-F39F-49B8-BC3E-2FA00241FEC2}"/>
              </a:ext>
            </a:extLst>
          </p:cNvPr>
          <p:cNvSpPr/>
          <p:nvPr/>
        </p:nvSpPr>
        <p:spPr>
          <a:xfrm>
            <a:off x="4807321" y="0"/>
            <a:ext cx="4336677" cy="5143499"/>
          </a:xfrm>
          <a:prstGeom prst="rect">
            <a:avLst/>
          </a:prstGeom>
          <a:solidFill>
            <a:schemeClr val="tx1">
              <a:lumMod val="95000"/>
              <a:lumOff val="5000"/>
              <a:alpha val="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172F8C5-DD52-4E16-B285-AB57911FBE3C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D7BAAD6-8094-44DE-88CD-0C38DFC1F7E1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4284988-187D-48BF-97BC-3AC209859C5A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FAF598F-D505-4D62-8BD8-1DD09349A809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3B4D9BE-B9C1-43DB-892B-6AC337CFE428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8C4EA24-E291-479A-AB6E-86A2E95B37F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F7E13AAB-3A9F-4514-BD6A-F87EC459F2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40" name="Google Shape;236;p36">
            <a:extLst>
              <a:ext uri="{FF2B5EF4-FFF2-40B4-BE49-F238E27FC236}">
                <a16:creationId xmlns:a16="http://schemas.microsoft.com/office/drawing/2014/main" id="{C29D09E4-5EFB-406D-8F3B-6C9D30D653D0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FAC8DAE-A93A-46EE-B4BC-194C94F76D98}"/>
              </a:ext>
            </a:extLst>
          </p:cNvPr>
          <p:cNvCxnSpPr>
            <a:cxnSpLocks/>
          </p:cNvCxnSpPr>
          <p:nvPr/>
        </p:nvCxnSpPr>
        <p:spPr>
          <a:xfrm>
            <a:off x="740788" y="679076"/>
            <a:ext cx="0" cy="36710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EF33F436-1BA2-4B25-A041-B7DF41BDC4CD}"/>
              </a:ext>
            </a:extLst>
          </p:cNvPr>
          <p:cNvCxnSpPr>
            <a:cxnSpLocks/>
          </p:cNvCxnSpPr>
          <p:nvPr/>
        </p:nvCxnSpPr>
        <p:spPr>
          <a:xfrm>
            <a:off x="740788" y="1327981"/>
            <a:ext cx="0" cy="275664"/>
          </a:xfrm>
          <a:prstGeom prst="line">
            <a:avLst/>
          </a:prstGeom>
          <a:ln w="38100">
            <a:solidFill>
              <a:srgbClr val="231D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236;p36">
            <a:extLst>
              <a:ext uri="{FF2B5EF4-FFF2-40B4-BE49-F238E27FC236}">
                <a16:creationId xmlns:a16="http://schemas.microsoft.com/office/drawing/2014/main" id="{B78AB198-772D-408D-9CAE-1E2662BBCDE1}"/>
              </a:ext>
            </a:extLst>
          </p:cNvPr>
          <p:cNvSpPr txBox="1">
            <a:spLocks/>
          </p:cNvSpPr>
          <p:nvPr/>
        </p:nvSpPr>
        <p:spPr>
          <a:xfrm>
            <a:off x="844553" y="1196270"/>
            <a:ext cx="1462712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231D36"/>
                </a:solidFill>
              </a:rPr>
              <a:t>Tecnologia no Brasil</a:t>
            </a:r>
          </a:p>
        </p:txBody>
      </p:sp>
      <p:sp>
        <p:nvSpPr>
          <p:cNvPr id="49" name="Google Shape;186;p30">
            <a:extLst>
              <a:ext uri="{FF2B5EF4-FFF2-40B4-BE49-F238E27FC236}">
                <a16:creationId xmlns:a16="http://schemas.microsoft.com/office/drawing/2014/main" id="{1C0FDC81-14D3-490F-B979-3E4CB08F2EA5}"/>
              </a:ext>
            </a:extLst>
          </p:cNvPr>
          <p:cNvSpPr txBox="1">
            <a:spLocks/>
          </p:cNvSpPr>
          <p:nvPr/>
        </p:nvSpPr>
        <p:spPr>
          <a:xfrm>
            <a:off x="844553" y="1407817"/>
            <a:ext cx="3043191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Os brasileiros são um dos povos mais conectados do mundo.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1D69399C-2E7C-4EE5-8CEA-F28D375083FB}"/>
              </a:ext>
            </a:extLst>
          </p:cNvPr>
          <p:cNvCxnSpPr>
            <a:cxnSpLocks/>
          </p:cNvCxnSpPr>
          <p:nvPr/>
        </p:nvCxnSpPr>
        <p:spPr>
          <a:xfrm>
            <a:off x="740788" y="2362731"/>
            <a:ext cx="0" cy="275664"/>
          </a:xfrm>
          <a:prstGeom prst="line">
            <a:avLst/>
          </a:prstGeom>
          <a:ln w="38100">
            <a:solidFill>
              <a:srgbClr val="F95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236;p36">
            <a:extLst>
              <a:ext uri="{FF2B5EF4-FFF2-40B4-BE49-F238E27FC236}">
                <a16:creationId xmlns:a16="http://schemas.microsoft.com/office/drawing/2014/main" id="{713A47F1-F005-47DC-91FF-406A2370DC79}"/>
              </a:ext>
            </a:extLst>
          </p:cNvPr>
          <p:cNvSpPr txBox="1">
            <a:spLocks/>
          </p:cNvSpPr>
          <p:nvPr/>
        </p:nvSpPr>
        <p:spPr>
          <a:xfrm>
            <a:off x="844553" y="2231020"/>
            <a:ext cx="1760422" cy="21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F95738"/>
                </a:solidFill>
              </a:rPr>
              <a:t>Transtornos Psicológicos</a:t>
            </a:r>
          </a:p>
        </p:txBody>
      </p:sp>
      <p:sp>
        <p:nvSpPr>
          <p:cNvPr id="52" name="Google Shape;186;p30">
            <a:extLst>
              <a:ext uri="{FF2B5EF4-FFF2-40B4-BE49-F238E27FC236}">
                <a16:creationId xmlns:a16="http://schemas.microsoft.com/office/drawing/2014/main" id="{72B32374-16AD-443F-9979-DD0222E73388}"/>
              </a:ext>
            </a:extLst>
          </p:cNvPr>
          <p:cNvSpPr txBox="1">
            <a:spLocks/>
          </p:cNvSpPr>
          <p:nvPr/>
        </p:nvSpPr>
        <p:spPr>
          <a:xfrm>
            <a:off x="844553" y="2442567"/>
            <a:ext cx="3043185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dependência em redes sociais faz com que, as pessoas deixem a vida real em segundo plano.</a:t>
            </a:r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49743599-021B-48F0-88A9-3F1D06A86EE8}"/>
              </a:ext>
            </a:extLst>
          </p:cNvPr>
          <p:cNvCxnSpPr>
            <a:cxnSpLocks/>
          </p:cNvCxnSpPr>
          <p:nvPr/>
        </p:nvCxnSpPr>
        <p:spPr>
          <a:xfrm>
            <a:off x="740787" y="3344316"/>
            <a:ext cx="0" cy="275664"/>
          </a:xfrm>
          <a:prstGeom prst="line">
            <a:avLst/>
          </a:prstGeom>
          <a:ln w="38100">
            <a:solidFill>
              <a:srgbClr val="231D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36;p36">
            <a:extLst>
              <a:ext uri="{FF2B5EF4-FFF2-40B4-BE49-F238E27FC236}">
                <a16:creationId xmlns:a16="http://schemas.microsoft.com/office/drawing/2014/main" id="{AE572B62-CD3F-4268-BC2B-EA7C3D02572C}"/>
              </a:ext>
            </a:extLst>
          </p:cNvPr>
          <p:cNvSpPr txBox="1">
            <a:spLocks/>
          </p:cNvSpPr>
          <p:nvPr/>
        </p:nvSpPr>
        <p:spPr>
          <a:xfrm>
            <a:off x="844552" y="3212605"/>
            <a:ext cx="1133701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231D36"/>
                </a:solidFill>
              </a:rPr>
              <a:t>Prejuízos</a:t>
            </a:r>
          </a:p>
        </p:txBody>
      </p:sp>
      <p:sp>
        <p:nvSpPr>
          <p:cNvPr id="57" name="Google Shape;186;p30">
            <a:extLst>
              <a:ext uri="{FF2B5EF4-FFF2-40B4-BE49-F238E27FC236}">
                <a16:creationId xmlns:a16="http://schemas.microsoft.com/office/drawing/2014/main" id="{488D05C7-26B4-4C4C-AD15-9D3CC6822816}"/>
              </a:ext>
            </a:extLst>
          </p:cNvPr>
          <p:cNvSpPr txBox="1">
            <a:spLocks/>
          </p:cNvSpPr>
          <p:nvPr/>
        </p:nvSpPr>
        <p:spPr>
          <a:xfrm>
            <a:off x="844552" y="3424152"/>
            <a:ext cx="304317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O uso descontrolado da tecnologia causa prejuízo na vida das pessoas como um todo.</a:t>
            </a:r>
          </a:p>
        </p:txBody>
      </p:sp>
      <p:sp>
        <p:nvSpPr>
          <p:cNvPr id="65" name="Google Shape;185;p30">
            <a:extLst>
              <a:ext uri="{FF2B5EF4-FFF2-40B4-BE49-F238E27FC236}">
                <a16:creationId xmlns:a16="http://schemas.microsoft.com/office/drawing/2014/main" id="{E1C6A540-92E8-499F-B864-EE0A85EF41D2}"/>
              </a:ext>
            </a:extLst>
          </p:cNvPr>
          <p:cNvSpPr txBox="1">
            <a:spLocks/>
          </p:cNvSpPr>
          <p:nvPr/>
        </p:nvSpPr>
        <p:spPr>
          <a:xfrm>
            <a:off x="5549200" y="2712065"/>
            <a:ext cx="233595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66" name="Google Shape;185;p30">
            <a:extLst>
              <a:ext uri="{FF2B5EF4-FFF2-40B4-BE49-F238E27FC236}">
                <a16:creationId xmlns:a16="http://schemas.microsoft.com/office/drawing/2014/main" id="{F9CE364E-8C0C-477A-8502-8AF25AB11A16}"/>
              </a:ext>
            </a:extLst>
          </p:cNvPr>
          <p:cNvSpPr txBox="1">
            <a:spLocks/>
          </p:cNvSpPr>
          <p:nvPr/>
        </p:nvSpPr>
        <p:spPr>
          <a:xfrm>
            <a:off x="5573851" y="2454091"/>
            <a:ext cx="2161140" cy="33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000" dirty="0">
                <a:solidFill>
                  <a:schemeClr val="bg1">
                    <a:lumMod val="85000"/>
                  </a:schemeClr>
                </a:solidFill>
              </a:rPr>
              <a:t>Deep Dive</a:t>
            </a:r>
          </a:p>
        </p:txBody>
      </p:sp>
      <p:sp>
        <p:nvSpPr>
          <p:cNvPr id="28" name="Google Shape;186;p30">
            <a:extLst>
              <a:ext uri="{FF2B5EF4-FFF2-40B4-BE49-F238E27FC236}">
                <a16:creationId xmlns:a16="http://schemas.microsoft.com/office/drawing/2014/main" id="{BF24775F-EA49-444D-BD9C-5AF75EBC1810}"/>
              </a:ext>
            </a:extLst>
          </p:cNvPr>
          <p:cNvSpPr txBox="1">
            <a:spLocks/>
          </p:cNvSpPr>
          <p:nvPr/>
        </p:nvSpPr>
        <p:spPr>
          <a:xfrm>
            <a:off x="2838895" y="1696058"/>
            <a:ext cx="1094855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Global Digital - 2018</a:t>
            </a:r>
          </a:p>
        </p:txBody>
      </p:sp>
      <p:sp>
        <p:nvSpPr>
          <p:cNvPr id="29" name="Google Shape;186;p30">
            <a:extLst>
              <a:ext uri="{FF2B5EF4-FFF2-40B4-BE49-F238E27FC236}">
                <a16:creationId xmlns:a16="http://schemas.microsoft.com/office/drawing/2014/main" id="{27845132-6CA8-4878-A374-DD798D46B979}"/>
              </a:ext>
            </a:extLst>
          </p:cNvPr>
          <p:cNvSpPr txBox="1">
            <a:spLocks/>
          </p:cNvSpPr>
          <p:nvPr/>
        </p:nvSpPr>
        <p:spPr>
          <a:xfrm>
            <a:off x="3205962" y="2798234"/>
            <a:ext cx="727788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IPQ - 2018</a:t>
            </a:r>
          </a:p>
        </p:txBody>
      </p:sp>
      <p:sp>
        <p:nvSpPr>
          <p:cNvPr id="30" name="Google Shape;186;p30">
            <a:extLst>
              <a:ext uri="{FF2B5EF4-FFF2-40B4-BE49-F238E27FC236}">
                <a16:creationId xmlns:a16="http://schemas.microsoft.com/office/drawing/2014/main" id="{E7BFF496-476B-4BAD-8A74-46510A69C967}"/>
              </a:ext>
            </a:extLst>
          </p:cNvPr>
          <p:cNvSpPr txBox="1">
            <a:spLocks/>
          </p:cNvSpPr>
          <p:nvPr/>
        </p:nvSpPr>
        <p:spPr>
          <a:xfrm>
            <a:off x="3205962" y="3653839"/>
            <a:ext cx="727788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IPQ - 2018</a:t>
            </a:r>
          </a:p>
        </p:txBody>
      </p:sp>
    </p:spTree>
    <p:extLst>
      <p:ext uri="{BB962C8B-B14F-4D97-AF65-F5344CB8AC3E}">
        <p14:creationId xmlns:p14="http://schemas.microsoft.com/office/powerpoint/2010/main" val="392648013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897225" y="609600"/>
            <a:ext cx="6801482" cy="41116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86;p30">
            <a:extLst>
              <a:ext uri="{FF2B5EF4-FFF2-40B4-BE49-F238E27FC236}">
                <a16:creationId xmlns:a16="http://schemas.microsoft.com/office/drawing/2014/main" id="{10312CED-A0F6-4A47-858D-757166C4A945}"/>
              </a:ext>
            </a:extLst>
          </p:cNvPr>
          <p:cNvSpPr txBox="1">
            <a:spLocks/>
          </p:cNvSpPr>
          <p:nvPr/>
        </p:nvSpPr>
        <p:spPr>
          <a:xfrm>
            <a:off x="4355898" y="2069406"/>
            <a:ext cx="4149871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Com o </a:t>
            </a:r>
            <a:r>
              <a:rPr lang="pt-BR" sz="10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CryptoVerse</a:t>
            </a:r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mineradores poderão se conectar com outros mineradores e assim trocar experiências.</a:t>
            </a:r>
          </a:p>
        </p:txBody>
      </p:sp>
      <p:pic>
        <p:nvPicPr>
          <p:cNvPr id="7" name="Imagem 6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A454E3F2-4E48-4A0E-8B8D-7671A846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3" y="1354791"/>
            <a:ext cx="3612260" cy="2433917"/>
          </a:xfrm>
          <a:prstGeom prst="rect">
            <a:avLst/>
          </a:prstGeom>
        </p:spPr>
      </p:pic>
      <p:sp>
        <p:nvSpPr>
          <p:cNvPr id="39" name="Google Shape;185;p30">
            <a:extLst>
              <a:ext uri="{FF2B5EF4-FFF2-40B4-BE49-F238E27FC236}">
                <a16:creationId xmlns:a16="http://schemas.microsoft.com/office/drawing/2014/main" id="{1708B3B5-0B1E-4B82-ADB0-B71AE50AE35C}"/>
              </a:ext>
            </a:extLst>
          </p:cNvPr>
          <p:cNvSpPr txBox="1">
            <a:spLocks/>
          </p:cNvSpPr>
          <p:nvPr/>
        </p:nvSpPr>
        <p:spPr>
          <a:xfrm>
            <a:off x="4355899" y="1594796"/>
            <a:ext cx="233595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Inovação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9141B57-C1EC-4C5E-89C1-BFAAB1AA26D3}"/>
              </a:ext>
            </a:extLst>
          </p:cNvPr>
          <p:cNvSpPr/>
          <p:nvPr/>
        </p:nvSpPr>
        <p:spPr>
          <a:xfrm>
            <a:off x="4447458" y="3135225"/>
            <a:ext cx="360000" cy="36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85;p30">
            <a:extLst>
              <a:ext uri="{FF2B5EF4-FFF2-40B4-BE49-F238E27FC236}">
                <a16:creationId xmlns:a16="http://schemas.microsoft.com/office/drawing/2014/main" id="{4962FFE1-824A-4729-BE10-C9FBF82E6EC0}"/>
              </a:ext>
            </a:extLst>
          </p:cNvPr>
          <p:cNvSpPr txBox="1">
            <a:spLocks/>
          </p:cNvSpPr>
          <p:nvPr/>
        </p:nvSpPr>
        <p:spPr>
          <a:xfrm>
            <a:off x="4935208" y="2974459"/>
            <a:ext cx="1006989" cy="32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200" dirty="0">
                <a:solidFill>
                  <a:srgbClr val="231D36"/>
                </a:solidFill>
              </a:rPr>
              <a:t>Beneficio</a:t>
            </a:r>
          </a:p>
        </p:txBody>
      </p:sp>
      <p:sp>
        <p:nvSpPr>
          <p:cNvPr id="43" name="Google Shape;186;p30">
            <a:extLst>
              <a:ext uri="{FF2B5EF4-FFF2-40B4-BE49-F238E27FC236}">
                <a16:creationId xmlns:a16="http://schemas.microsoft.com/office/drawing/2014/main" id="{3A73A312-8BE1-40BD-A165-0425DE054E2C}"/>
              </a:ext>
            </a:extLst>
          </p:cNvPr>
          <p:cNvSpPr txBox="1">
            <a:spLocks/>
          </p:cNvSpPr>
          <p:nvPr/>
        </p:nvSpPr>
        <p:spPr>
          <a:xfrm>
            <a:off x="4935208" y="3157838"/>
            <a:ext cx="2858772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Proporcionamos que pessoas com dificuldade em socializar, encontrem outras pessoas com interesses em comum.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19A36A-F95D-49D8-A954-715E4C84F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3158" y="3200925"/>
            <a:ext cx="228600" cy="228600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97A059ED-1455-427D-B23C-290582026256}"/>
              </a:ext>
            </a:extLst>
          </p:cNvPr>
          <p:cNvSpPr/>
          <p:nvPr/>
        </p:nvSpPr>
        <p:spPr>
          <a:xfrm>
            <a:off x="648967" y="1544874"/>
            <a:ext cx="3214695" cy="203204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185;p30">
            <a:extLst>
              <a:ext uri="{FF2B5EF4-FFF2-40B4-BE49-F238E27FC236}">
                <a16:creationId xmlns:a16="http://schemas.microsoft.com/office/drawing/2014/main" id="{7B5DA1BE-F25A-40FA-A86E-853F8ECF0813}"/>
              </a:ext>
            </a:extLst>
          </p:cNvPr>
          <p:cNvSpPr txBox="1">
            <a:spLocks/>
          </p:cNvSpPr>
          <p:nvPr/>
        </p:nvSpPr>
        <p:spPr>
          <a:xfrm>
            <a:off x="4369346" y="1344661"/>
            <a:ext cx="2161140" cy="33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000" dirty="0">
                <a:solidFill>
                  <a:schemeClr val="bg1">
                    <a:lumMod val="85000"/>
                  </a:schemeClr>
                </a:solidFill>
              </a:rPr>
              <a:t>Deep Dive</a:t>
            </a:r>
          </a:p>
        </p:txBody>
      </p:sp>
    </p:spTree>
    <p:extLst>
      <p:ext uri="{BB962C8B-B14F-4D97-AF65-F5344CB8AC3E}">
        <p14:creationId xmlns:p14="http://schemas.microsoft.com/office/powerpoint/2010/main" val="25845135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3ADDF53-C52B-4667-8FC4-51AC6191310C}"/>
              </a:ext>
            </a:extLst>
          </p:cNvPr>
          <p:cNvSpPr/>
          <p:nvPr/>
        </p:nvSpPr>
        <p:spPr>
          <a:xfrm>
            <a:off x="0" y="4838144"/>
            <a:ext cx="4572000" cy="305347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CDEA1D-9466-4DC1-9360-D6EBF75E4F3C}"/>
              </a:ext>
            </a:extLst>
          </p:cNvPr>
          <p:cNvSpPr/>
          <p:nvPr/>
        </p:nvSpPr>
        <p:spPr>
          <a:xfrm>
            <a:off x="4572000" y="4838144"/>
            <a:ext cx="4572000" cy="305347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1F0B9873-615A-44A4-A28D-629506C65682}"/>
              </a:ext>
            </a:extLst>
          </p:cNvPr>
          <p:cNvSpPr/>
          <p:nvPr/>
        </p:nvSpPr>
        <p:spPr>
          <a:xfrm>
            <a:off x="798383" y="590150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solidFill>
              <a:srgbClr val="F9573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07132A1-71EE-45A0-84B3-34DCB7D3785E}"/>
              </a:ext>
            </a:extLst>
          </p:cNvPr>
          <p:cNvSpPr/>
          <p:nvPr/>
        </p:nvSpPr>
        <p:spPr>
          <a:xfrm>
            <a:off x="888030" y="811294"/>
            <a:ext cx="1894022" cy="14146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56452F75-CE83-4C9A-886B-AAB70633F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146" y="811294"/>
            <a:ext cx="1424359" cy="1424359"/>
          </a:xfrm>
          <a:prstGeom prst="rect">
            <a:avLst/>
          </a:prstGeom>
        </p:spPr>
      </p:pic>
      <p:sp>
        <p:nvSpPr>
          <p:cNvPr id="38" name="Google Shape;186;p30">
            <a:extLst>
              <a:ext uri="{FF2B5EF4-FFF2-40B4-BE49-F238E27FC236}">
                <a16:creationId xmlns:a16="http://schemas.microsoft.com/office/drawing/2014/main" id="{F65C90E0-BFFB-438C-A0E7-54C3CEBDD2C7}"/>
              </a:ext>
            </a:extLst>
          </p:cNvPr>
          <p:cNvSpPr txBox="1">
            <a:spLocks/>
          </p:cNvSpPr>
          <p:nvPr/>
        </p:nvSpPr>
        <p:spPr>
          <a:xfrm>
            <a:off x="1063920" y="1081275"/>
            <a:ext cx="1076704" cy="60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API </a:t>
            </a: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Looca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JDBC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Jframe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Slack</a:t>
            </a:r>
          </a:p>
        </p:txBody>
      </p:sp>
      <p:pic>
        <p:nvPicPr>
          <p:cNvPr id="39" name="Picture 18">
            <a:extLst>
              <a:ext uri="{FF2B5EF4-FFF2-40B4-BE49-F238E27FC236}">
                <a16:creationId xmlns:a16="http://schemas.microsoft.com/office/drawing/2014/main" id="{C983D7AF-1312-4535-BC0F-19BDAE26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99558" y="1116284"/>
            <a:ext cx="238288" cy="181397"/>
          </a:xfrm>
          <a:prstGeom prst="rect">
            <a:avLst/>
          </a:prstGeom>
        </p:spPr>
      </p:pic>
      <p:pic>
        <p:nvPicPr>
          <p:cNvPr id="40" name="Picture 19">
            <a:extLst>
              <a:ext uri="{FF2B5EF4-FFF2-40B4-BE49-F238E27FC236}">
                <a16:creationId xmlns:a16="http://schemas.microsoft.com/office/drawing/2014/main" id="{5AAB6B62-5449-4713-B79A-1B9363BD5D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01270" y="1399790"/>
            <a:ext cx="378537" cy="138338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E8009A35-F2A6-4395-8DE5-176CD2132A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048561" y="1640237"/>
            <a:ext cx="145855" cy="145855"/>
          </a:xfrm>
          <a:prstGeom prst="rect">
            <a:avLst/>
          </a:prstGeom>
        </p:spPr>
      </p:pic>
      <p:pic>
        <p:nvPicPr>
          <p:cNvPr id="42" name="Picture 21">
            <a:extLst>
              <a:ext uri="{FF2B5EF4-FFF2-40B4-BE49-F238E27FC236}">
                <a16:creationId xmlns:a16="http://schemas.microsoft.com/office/drawing/2014/main" id="{4821B5AD-5FEC-4F0A-9F4A-AA5C773714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496621" y="1361807"/>
            <a:ext cx="219556" cy="313651"/>
          </a:xfrm>
          <a:prstGeom prst="rect">
            <a:avLst/>
          </a:prstGeom>
        </p:spPr>
      </p:pic>
      <p:pic>
        <p:nvPicPr>
          <p:cNvPr id="43" name="Picture 17">
            <a:extLst>
              <a:ext uri="{FF2B5EF4-FFF2-40B4-BE49-F238E27FC236}">
                <a16:creationId xmlns:a16="http://schemas.microsoft.com/office/drawing/2014/main" id="{1F116F3F-260F-4A4A-ADBF-A5540AFCF5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894874" y="1318491"/>
            <a:ext cx="285645" cy="285645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CD7DB7C5-8A16-45F2-8F0B-D9C84BB3E50A}"/>
              </a:ext>
            </a:extLst>
          </p:cNvPr>
          <p:cNvSpPr/>
          <p:nvPr/>
        </p:nvSpPr>
        <p:spPr>
          <a:xfrm>
            <a:off x="955315" y="420418"/>
            <a:ext cx="339068" cy="314463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 descr="Logotipo&#10;&#10;Descrição gerada automaticamente">
            <a:extLst>
              <a:ext uri="{FF2B5EF4-FFF2-40B4-BE49-F238E27FC236}">
                <a16:creationId xmlns:a16="http://schemas.microsoft.com/office/drawing/2014/main" id="{6C02618C-00E6-4253-9E6C-22839C72D9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358" y="436406"/>
            <a:ext cx="496981" cy="255590"/>
          </a:xfrm>
          <a:prstGeom prst="rect">
            <a:avLst/>
          </a:prstGeom>
        </p:spPr>
      </p:pic>
      <p:sp>
        <p:nvSpPr>
          <p:cNvPr id="48" name="Google Shape;236;p36">
            <a:extLst>
              <a:ext uri="{FF2B5EF4-FFF2-40B4-BE49-F238E27FC236}">
                <a16:creationId xmlns:a16="http://schemas.microsoft.com/office/drawing/2014/main" id="{A2D50D09-286E-4453-AF14-D2FBAF15EC2F}"/>
              </a:ext>
            </a:extLst>
          </p:cNvPr>
          <p:cNvSpPr txBox="1">
            <a:spLocks/>
          </p:cNvSpPr>
          <p:nvPr/>
        </p:nvSpPr>
        <p:spPr>
          <a:xfrm>
            <a:off x="1910901" y="556860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VM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7F63303-BDD4-4BB1-AB77-98C82E49F2F7}"/>
              </a:ext>
            </a:extLst>
          </p:cNvPr>
          <p:cNvSpPr/>
          <p:nvPr/>
        </p:nvSpPr>
        <p:spPr>
          <a:xfrm>
            <a:off x="1843737" y="2636014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976FB8D-C270-428C-9D0E-A952581EA5BE}"/>
              </a:ext>
            </a:extLst>
          </p:cNvPr>
          <p:cNvSpPr/>
          <p:nvPr/>
        </p:nvSpPr>
        <p:spPr>
          <a:xfrm>
            <a:off x="1933384" y="2857158"/>
            <a:ext cx="1894022" cy="14146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DEB2F65E-3C55-4010-8E32-D05642652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5500" y="2857158"/>
            <a:ext cx="1424359" cy="1424359"/>
          </a:xfrm>
          <a:prstGeom prst="rect">
            <a:avLst/>
          </a:prstGeom>
        </p:spPr>
      </p:pic>
      <p:sp>
        <p:nvSpPr>
          <p:cNvPr id="52" name="Google Shape;186;p30">
            <a:extLst>
              <a:ext uri="{FF2B5EF4-FFF2-40B4-BE49-F238E27FC236}">
                <a16:creationId xmlns:a16="http://schemas.microsoft.com/office/drawing/2014/main" id="{AD15D861-5A1B-4A97-AEC8-11AAAFED6D76}"/>
              </a:ext>
            </a:extLst>
          </p:cNvPr>
          <p:cNvSpPr txBox="1">
            <a:spLocks/>
          </p:cNvSpPr>
          <p:nvPr/>
        </p:nvSpPr>
        <p:spPr>
          <a:xfrm>
            <a:off x="2109274" y="3127139"/>
            <a:ext cx="1076704" cy="60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API </a:t>
            </a: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Looca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JDBC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Jframe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Slack</a:t>
            </a:r>
          </a:p>
        </p:txBody>
      </p:sp>
      <p:pic>
        <p:nvPicPr>
          <p:cNvPr id="53" name="Picture 18">
            <a:extLst>
              <a:ext uri="{FF2B5EF4-FFF2-40B4-BE49-F238E27FC236}">
                <a16:creationId xmlns:a16="http://schemas.microsoft.com/office/drawing/2014/main" id="{2BD0D3A0-ADDB-42B4-91A1-687724430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44912" y="3162148"/>
            <a:ext cx="238288" cy="181397"/>
          </a:xfrm>
          <a:prstGeom prst="rect">
            <a:avLst/>
          </a:prstGeom>
        </p:spPr>
      </p:pic>
      <p:pic>
        <p:nvPicPr>
          <p:cNvPr id="54" name="Picture 19">
            <a:extLst>
              <a:ext uri="{FF2B5EF4-FFF2-40B4-BE49-F238E27FC236}">
                <a16:creationId xmlns:a16="http://schemas.microsoft.com/office/drawing/2014/main" id="{EB19C0F8-35C7-4399-85D8-8C704CF31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946624" y="3445654"/>
            <a:ext cx="378537" cy="138338"/>
          </a:xfrm>
          <a:prstGeom prst="rect">
            <a:avLst/>
          </a:prstGeom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3BDC4001-D47C-498E-BEC2-80D956708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93915" y="3686101"/>
            <a:ext cx="145855" cy="145855"/>
          </a:xfrm>
          <a:prstGeom prst="rect">
            <a:avLst/>
          </a:prstGeom>
        </p:spPr>
      </p:pic>
      <p:pic>
        <p:nvPicPr>
          <p:cNvPr id="56" name="Picture 21">
            <a:extLst>
              <a:ext uri="{FF2B5EF4-FFF2-40B4-BE49-F238E27FC236}">
                <a16:creationId xmlns:a16="http://schemas.microsoft.com/office/drawing/2014/main" id="{743925B4-E5B8-4885-AA10-B8A958B04C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541975" y="3407671"/>
            <a:ext cx="219556" cy="313651"/>
          </a:xfrm>
          <a:prstGeom prst="rect">
            <a:avLst/>
          </a:prstGeom>
        </p:spPr>
      </p:pic>
      <p:pic>
        <p:nvPicPr>
          <p:cNvPr id="57" name="Picture 17">
            <a:extLst>
              <a:ext uri="{FF2B5EF4-FFF2-40B4-BE49-F238E27FC236}">
                <a16:creationId xmlns:a16="http://schemas.microsoft.com/office/drawing/2014/main" id="{E113C9C7-03E9-496F-95C3-87FBFE3DE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940228" y="3243331"/>
            <a:ext cx="285645" cy="285645"/>
          </a:xfrm>
          <a:prstGeom prst="rect">
            <a:avLst/>
          </a:prstGeom>
        </p:spPr>
      </p:pic>
      <p:sp>
        <p:nvSpPr>
          <p:cNvPr id="62" name="Google Shape;236;p36">
            <a:extLst>
              <a:ext uri="{FF2B5EF4-FFF2-40B4-BE49-F238E27FC236}">
                <a16:creationId xmlns:a16="http://schemas.microsoft.com/office/drawing/2014/main" id="{C35CC89B-BCF4-4C22-81FE-7942C02CB19D}"/>
              </a:ext>
            </a:extLst>
          </p:cNvPr>
          <p:cNvSpPr txBox="1">
            <a:spLocks/>
          </p:cNvSpPr>
          <p:nvPr/>
        </p:nvSpPr>
        <p:spPr>
          <a:xfrm>
            <a:off x="2572565" y="2607613"/>
            <a:ext cx="1109045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Máquinas Físicas</a:t>
            </a:r>
          </a:p>
        </p:txBody>
      </p:sp>
      <p:pic>
        <p:nvPicPr>
          <p:cNvPr id="63" name="Picture 41">
            <a:extLst>
              <a:ext uri="{FF2B5EF4-FFF2-40B4-BE49-F238E27FC236}">
                <a16:creationId xmlns:a16="http://schemas.microsoft.com/office/drawing/2014/main" id="{B1D8B494-6144-4539-A55B-4901F85A05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3957976" y="3685884"/>
            <a:ext cx="250150" cy="251063"/>
          </a:xfrm>
          <a:prstGeom prst="rect">
            <a:avLst/>
          </a:prstGeom>
        </p:spPr>
      </p:pic>
      <p:sp>
        <p:nvSpPr>
          <p:cNvPr id="64" name="Retângulo 63">
            <a:extLst>
              <a:ext uri="{FF2B5EF4-FFF2-40B4-BE49-F238E27FC236}">
                <a16:creationId xmlns:a16="http://schemas.microsoft.com/office/drawing/2014/main" id="{600F43BE-4EAE-49D6-998C-2B9DA2C528FC}"/>
              </a:ext>
            </a:extLst>
          </p:cNvPr>
          <p:cNvSpPr/>
          <p:nvPr/>
        </p:nvSpPr>
        <p:spPr>
          <a:xfrm>
            <a:off x="5844789" y="844262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29D337FD-318D-4D20-BF74-97526C7D93D5}"/>
              </a:ext>
            </a:extLst>
          </p:cNvPr>
          <p:cNvSpPr/>
          <p:nvPr/>
        </p:nvSpPr>
        <p:spPr>
          <a:xfrm>
            <a:off x="5942717" y="1329613"/>
            <a:ext cx="2299102" cy="11504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Google Shape;186;p30">
            <a:extLst>
              <a:ext uri="{FF2B5EF4-FFF2-40B4-BE49-F238E27FC236}">
                <a16:creationId xmlns:a16="http://schemas.microsoft.com/office/drawing/2014/main" id="{73A908F8-D23D-41A2-BAEF-5D7F3674323F}"/>
              </a:ext>
            </a:extLst>
          </p:cNvPr>
          <p:cNvSpPr txBox="1">
            <a:spLocks/>
          </p:cNvSpPr>
          <p:nvPr/>
        </p:nvSpPr>
        <p:spPr>
          <a:xfrm>
            <a:off x="6080318" y="1122114"/>
            <a:ext cx="1076704" cy="3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SQLServer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0D5FEADD-13D5-460A-A728-DDF721FBDB3F}"/>
              </a:ext>
            </a:extLst>
          </p:cNvPr>
          <p:cNvSpPr/>
          <p:nvPr/>
        </p:nvSpPr>
        <p:spPr>
          <a:xfrm>
            <a:off x="6011314" y="607433"/>
            <a:ext cx="339068" cy="314463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1758B95C-A768-40A3-8E28-A60BD7D4B78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67027" y="613522"/>
            <a:ext cx="265579" cy="265579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3A786417-A6AC-4D1E-8BC9-359FDB148475}"/>
              </a:ext>
            </a:extLst>
          </p:cNvPr>
          <p:cNvSpPr/>
          <p:nvPr/>
        </p:nvSpPr>
        <p:spPr>
          <a:xfrm>
            <a:off x="5942717" y="1337762"/>
            <a:ext cx="2299102" cy="22906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Google Shape;236;p36">
            <a:extLst>
              <a:ext uri="{FF2B5EF4-FFF2-40B4-BE49-F238E27FC236}">
                <a16:creationId xmlns:a16="http://schemas.microsoft.com/office/drawing/2014/main" id="{FD43EC6F-FFF0-4DB7-8C34-0F5C11816FF9}"/>
              </a:ext>
            </a:extLst>
          </p:cNvPr>
          <p:cNvSpPr txBox="1">
            <a:spLocks/>
          </p:cNvSpPr>
          <p:nvPr/>
        </p:nvSpPr>
        <p:spPr>
          <a:xfrm>
            <a:off x="6367583" y="1321512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API</a:t>
            </a:r>
          </a:p>
        </p:txBody>
      </p:sp>
      <p:sp>
        <p:nvSpPr>
          <p:cNvPr id="80" name="Google Shape;236;p36">
            <a:extLst>
              <a:ext uri="{FF2B5EF4-FFF2-40B4-BE49-F238E27FC236}">
                <a16:creationId xmlns:a16="http://schemas.microsoft.com/office/drawing/2014/main" id="{E1B73DDB-82B0-4D64-B8DF-EFDC633C310B}"/>
              </a:ext>
            </a:extLst>
          </p:cNvPr>
          <p:cNvSpPr txBox="1">
            <a:spLocks/>
          </p:cNvSpPr>
          <p:nvPr/>
        </p:nvSpPr>
        <p:spPr>
          <a:xfrm>
            <a:off x="7380581" y="1326347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Site</a:t>
            </a:r>
          </a:p>
        </p:txBody>
      </p:sp>
      <p:pic>
        <p:nvPicPr>
          <p:cNvPr id="81" name="Picture 32">
            <a:extLst>
              <a:ext uri="{FF2B5EF4-FFF2-40B4-BE49-F238E27FC236}">
                <a16:creationId xmlns:a16="http://schemas.microsoft.com/office/drawing/2014/main" id="{1263F490-4A16-4558-851A-918A202B7B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6238167" y="1669764"/>
            <a:ext cx="637590" cy="178525"/>
          </a:xfrm>
          <a:prstGeom prst="rect">
            <a:avLst/>
          </a:prstGeom>
        </p:spPr>
      </p:pic>
      <p:pic>
        <p:nvPicPr>
          <p:cNvPr id="82" name="Picture 33">
            <a:extLst>
              <a:ext uri="{FF2B5EF4-FFF2-40B4-BE49-F238E27FC236}">
                <a16:creationId xmlns:a16="http://schemas.microsoft.com/office/drawing/2014/main" id="{30B3ADEA-1E6A-47C2-95EB-031CAA7E74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7304761" y="1674363"/>
            <a:ext cx="217911" cy="307311"/>
          </a:xfrm>
          <a:prstGeom prst="rect">
            <a:avLst/>
          </a:prstGeom>
        </p:spPr>
      </p:pic>
      <p:pic>
        <p:nvPicPr>
          <p:cNvPr id="83" name="Picture 34">
            <a:extLst>
              <a:ext uri="{FF2B5EF4-FFF2-40B4-BE49-F238E27FC236}">
                <a16:creationId xmlns:a16="http://schemas.microsoft.com/office/drawing/2014/main" id="{B126079F-DBF7-46AB-BAFC-9F81DD8BBD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7661671" y="1677548"/>
            <a:ext cx="223249" cy="314838"/>
          </a:xfrm>
          <a:prstGeom prst="rect">
            <a:avLst/>
          </a:prstGeom>
        </p:spPr>
      </p:pic>
      <p:pic>
        <p:nvPicPr>
          <p:cNvPr id="84" name="Picture 35">
            <a:extLst>
              <a:ext uri="{FF2B5EF4-FFF2-40B4-BE49-F238E27FC236}">
                <a16:creationId xmlns:a16="http://schemas.microsoft.com/office/drawing/2014/main" id="{D74ABD1D-C1BC-43AF-83BE-69022E6B38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7426682" y="2082933"/>
            <a:ext cx="273108" cy="273108"/>
          </a:xfrm>
          <a:prstGeom prst="rect">
            <a:avLst/>
          </a:prstGeom>
        </p:spPr>
      </p:pic>
      <p:sp>
        <p:nvSpPr>
          <p:cNvPr id="85" name="Retângulo 84">
            <a:extLst>
              <a:ext uri="{FF2B5EF4-FFF2-40B4-BE49-F238E27FC236}">
                <a16:creationId xmlns:a16="http://schemas.microsoft.com/office/drawing/2014/main" id="{68DEC220-B2AE-49EB-976F-BC8CFD1016F7}"/>
              </a:ext>
            </a:extLst>
          </p:cNvPr>
          <p:cNvSpPr/>
          <p:nvPr/>
        </p:nvSpPr>
        <p:spPr>
          <a:xfrm>
            <a:off x="5862779" y="2942319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79874DD2-995A-42E6-8E91-8D8DB4D29AAA}"/>
              </a:ext>
            </a:extLst>
          </p:cNvPr>
          <p:cNvSpPr/>
          <p:nvPr/>
        </p:nvSpPr>
        <p:spPr>
          <a:xfrm>
            <a:off x="5960707" y="3427670"/>
            <a:ext cx="1887272" cy="11504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EA6CD6CE-0B66-4FAC-B5B4-7CA6B539C2A7}"/>
              </a:ext>
            </a:extLst>
          </p:cNvPr>
          <p:cNvSpPr/>
          <p:nvPr/>
        </p:nvSpPr>
        <p:spPr>
          <a:xfrm>
            <a:off x="5960707" y="3435819"/>
            <a:ext cx="1887272" cy="22906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Google Shape;236;p36">
            <a:extLst>
              <a:ext uri="{FF2B5EF4-FFF2-40B4-BE49-F238E27FC236}">
                <a16:creationId xmlns:a16="http://schemas.microsoft.com/office/drawing/2014/main" id="{1E8D8D2D-7B84-425D-93F3-7D14DD26A522}"/>
              </a:ext>
            </a:extLst>
          </p:cNvPr>
          <p:cNvSpPr txBox="1">
            <a:spLocks/>
          </p:cNvSpPr>
          <p:nvPr/>
        </p:nvSpPr>
        <p:spPr>
          <a:xfrm>
            <a:off x="5948708" y="3420664"/>
            <a:ext cx="913124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Funcionalidades</a:t>
            </a:r>
          </a:p>
        </p:txBody>
      </p:sp>
      <p:sp>
        <p:nvSpPr>
          <p:cNvPr id="90" name="Google Shape;236;p36">
            <a:extLst>
              <a:ext uri="{FF2B5EF4-FFF2-40B4-BE49-F238E27FC236}">
                <a16:creationId xmlns:a16="http://schemas.microsoft.com/office/drawing/2014/main" id="{B3097493-E2D3-43BC-9FCB-05C9D9E48054}"/>
              </a:ext>
            </a:extLst>
          </p:cNvPr>
          <p:cNvSpPr txBox="1">
            <a:spLocks/>
          </p:cNvSpPr>
          <p:nvPr/>
        </p:nvSpPr>
        <p:spPr>
          <a:xfrm>
            <a:off x="7048939" y="3424404"/>
            <a:ext cx="675752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Dashboard</a:t>
            </a:r>
          </a:p>
        </p:txBody>
      </p:sp>
      <p:sp>
        <p:nvSpPr>
          <p:cNvPr id="95" name="Google Shape;236;p36">
            <a:extLst>
              <a:ext uri="{FF2B5EF4-FFF2-40B4-BE49-F238E27FC236}">
                <a16:creationId xmlns:a16="http://schemas.microsoft.com/office/drawing/2014/main" id="{5725F577-DB39-4784-A490-067DA29E1035}"/>
              </a:ext>
            </a:extLst>
          </p:cNvPr>
          <p:cNvSpPr txBox="1">
            <a:spLocks/>
          </p:cNvSpPr>
          <p:nvPr/>
        </p:nvSpPr>
        <p:spPr>
          <a:xfrm>
            <a:off x="6475824" y="2943517"/>
            <a:ext cx="1271959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Usuários/ADM</a:t>
            </a:r>
          </a:p>
        </p:txBody>
      </p:sp>
      <p:pic>
        <p:nvPicPr>
          <p:cNvPr id="96" name="Picture 55">
            <a:extLst>
              <a:ext uri="{FF2B5EF4-FFF2-40B4-BE49-F238E27FC236}">
                <a16:creationId xmlns:a16="http://schemas.microsoft.com/office/drawing/2014/main" id="{9D8B3E3D-8337-46FE-9BE6-DA37A41C70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7941972" y="3516268"/>
            <a:ext cx="312620" cy="275674"/>
          </a:xfrm>
          <a:prstGeom prst="rect">
            <a:avLst/>
          </a:prstGeom>
        </p:spPr>
      </p:pic>
      <p:pic>
        <p:nvPicPr>
          <p:cNvPr id="97" name="Picture 56">
            <a:extLst>
              <a:ext uri="{FF2B5EF4-FFF2-40B4-BE49-F238E27FC236}">
                <a16:creationId xmlns:a16="http://schemas.microsoft.com/office/drawing/2014/main" id="{A9AD5B67-3865-4859-8BEC-40815740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7967742" y="3931300"/>
            <a:ext cx="286850" cy="293248"/>
          </a:xfrm>
          <a:prstGeom prst="rect">
            <a:avLst/>
          </a:prstGeom>
        </p:spPr>
      </p:pic>
      <p:pic>
        <p:nvPicPr>
          <p:cNvPr id="98" name="Picture 60">
            <a:extLst>
              <a:ext uri="{FF2B5EF4-FFF2-40B4-BE49-F238E27FC236}">
                <a16:creationId xmlns:a16="http://schemas.microsoft.com/office/drawing/2014/main" id="{574DEDF4-379B-4801-8931-301FDF56794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7955426" y="4399487"/>
            <a:ext cx="294864" cy="171758"/>
          </a:xfrm>
          <a:prstGeom prst="rect">
            <a:avLst/>
          </a:prstGeom>
        </p:spPr>
      </p:pic>
      <p:sp>
        <p:nvSpPr>
          <p:cNvPr id="99" name="Google Shape;186;p30">
            <a:extLst>
              <a:ext uri="{FF2B5EF4-FFF2-40B4-BE49-F238E27FC236}">
                <a16:creationId xmlns:a16="http://schemas.microsoft.com/office/drawing/2014/main" id="{68000B41-4819-4333-9202-BFB3439BB14E}"/>
              </a:ext>
            </a:extLst>
          </p:cNvPr>
          <p:cNvSpPr txBox="1">
            <a:spLocks/>
          </p:cNvSpPr>
          <p:nvPr/>
        </p:nvSpPr>
        <p:spPr>
          <a:xfrm>
            <a:off x="5926844" y="3617764"/>
            <a:ext cx="1173368" cy="100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Login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 de Maquinas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 de Componentes</a:t>
            </a:r>
          </a:p>
        </p:txBody>
      </p:sp>
      <p:sp>
        <p:nvSpPr>
          <p:cNvPr id="100" name="Google Shape;186;p30">
            <a:extLst>
              <a:ext uri="{FF2B5EF4-FFF2-40B4-BE49-F238E27FC236}">
                <a16:creationId xmlns:a16="http://schemas.microsoft.com/office/drawing/2014/main" id="{36DF9119-D505-47C4-BCB7-2CD3240E392D}"/>
              </a:ext>
            </a:extLst>
          </p:cNvPr>
          <p:cNvSpPr txBox="1">
            <a:spLocks/>
          </p:cNvSpPr>
          <p:nvPr/>
        </p:nvSpPr>
        <p:spPr>
          <a:xfrm>
            <a:off x="6934854" y="3668298"/>
            <a:ext cx="913124" cy="90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Login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Tela de usuário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Relatórios</a:t>
            </a:r>
          </a:p>
        </p:txBody>
      </p: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DFA619DD-C7E3-475F-B6A3-2175A5195D02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3127088" y="1335543"/>
            <a:ext cx="2939939" cy="12720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>
            <a:extLst>
              <a:ext uri="{FF2B5EF4-FFF2-40B4-BE49-F238E27FC236}">
                <a16:creationId xmlns:a16="http://schemas.microsoft.com/office/drawing/2014/main" id="{91B4A3CA-5719-49EE-A5E3-ACA94F0D8800}"/>
              </a:ext>
            </a:extLst>
          </p:cNvPr>
          <p:cNvCxnSpPr>
            <a:cxnSpLocks/>
          </p:cNvCxnSpPr>
          <p:nvPr/>
        </p:nvCxnSpPr>
        <p:spPr>
          <a:xfrm>
            <a:off x="3325161" y="638502"/>
            <a:ext cx="4652367" cy="6620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1F92C343-C6C8-4979-BAFC-535B233E3B22}"/>
              </a:ext>
            </a:extLst>
          </p:cNvPr>
          <p:cNvCxnSpPr>
            <a:cxnSpLocks/>
            <a:stCxn id="95" idx="0"/>
          </p:cNvCxnSpPr>
          <p:nvPr/>
        </p:nvCxnSpPr>
        <p:spPr>
          <a:xfrm flipH="1" flipV="1">
            <a:off x="7103622" y="2602531"/>
            <a:ext cx="8182" cy="3409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Nuvem estrutura de tópicos">
            <a:extLst>
              <a:ext uri="{FF2B5EF4-FFF2-40B4-BE49-F238E27FC236}">
                <a16:creationId xmlns:a16="http://schemas.microsoft.com/office/drawing/2014/main" id="{76034DC0-4B0A-4E14-95F7-EDAAFD33628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3966" y="29014"/>
            <a:ext cx="1022428" cy="1022428"/>
          </a:xfrm>
          <a:prstGeom prst="rect">
            <a:avLst/>
          </a:prstGeom>
        </p:spPr>
      </p:pic>
      <p:pic>
        <p:nvPicPr>
          <p:cNvPr id="66" name="Gráfico 65" descr="Nuvem estrutura de tópicos">
            <a:extLst>
              <a:ext uri="{FF2B5EF4-FFF2-40B4-BE49-F238E27FC236}">
                <a16:creationId xmlns:a16="http://schemas.microsoft.com/office/drawing/2014/main" id="{162F2806-2FB7-42C5-A55A-FAD2596F698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735179" y="229319"/>
            <a:ext cx="1022427" cy="977182"/>
          </a:xfrm>
          <a:prstGeom prst="rect">
            <a:avLst/>
          </a:prstGeom>
        </p:spPr>
      </p:pic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75FB353B-B75C-4B04-9942-E80762E5324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037478" y="1065721"/>
            <a:ext cx="312904" cy="312904"/>
          </a:xfrm>
          <a:prstGeom prst="rect">
            <a:avLst/>
          </a:prstGeom>
        </p:spPr>
      </p:pic>
      <p:pic>
        <p:nvPicPr>
          <p:cNvPr id="60" name="Gráfico 59" descr="Web design estrutura de tópicos">
            <a:extLst>
              <a:ext uri="{FF2B5EF4-FFF2-40B4-BE49-F238E27FC236}">
                <a16:creationId xmlns:a16="http://schemas.microsoft.com/office/drawing/2014/main" id="{43F782B2-6E0B-4141-852C-77486009FD5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656988" y="1286476"/>
            <a:ext cx="340984" cy="340984"/>
          </a:xfrm>
          <a:prstGeom prst="rect">
            <a:avLst/>
          </a:prstGeom>
        </p:spPr>
      </p:pic>
      <p:pic>
        <p:nvPicPr>
          <p:cNvPr id="68" name="Gráfico 67" descr="Usuário com preenchimento sólido">
            <a:extLst>
              <a:ext uri="{FF2B5EF4-FFF2-40B4-BE49-F238E27FC236}">
                <a16:creationId xmlns:a16="http://schemas.microsoft.com/office/drawing/2014/main" id="{D1799F22-4C38-4035-924F-1E66B87322C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873102" y="2926117"/>
            <a:ext cx="450359" cy="4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656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479175" y="538907"/>
            <a:ext cx="7219531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7A059ED-1455-427D-B23C-290582026256}"/>
              </a:ext>
            </a:extLst>
          </p:cNvPr>
          <p:cNvSpPr/>
          <p:nvPr/>
        </p:nvSpPr>
        <p:spPr>
          <a:xfrm>
            <a:off x="445294" y="743036"/>
            <a:ext cx="2055480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85;p30">
            <a:extLst>
              <a:ext uri="{FF2B5EF4-FFF2-40B4-BE49-F238E27FC236}">
                <a16:creationId xmlns:a16="http://schemas.microsoft.com/office/drawing/2014/main" id="{DB46BC19-2DF6-4080-8966-97B684D2C32F}"/>
              </a:ext>
            </a:extLst>
          </p:cNvPr>
          <p:cNvSpPr txBox="1">
            <a:spLocks/>
          </p:cNvSpPr>
          <p:nvPr/>
        </p:nvSpPr>
        <p:spPr>
          <a:xfrm>
            <a:off x="901060" y="2161316"/>
            <a:ext cx="1143948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DER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7D8E386-B579-4927-B85B-E51493A905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5745" b="63037"/>
          <a:stretch/>
        </p:blipFill>
        <p:spPr>
          <a:xfrm>
            <a:off x="2744500" y="538247"/>
            <a:ext cx="5821791" cy="43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7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5583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494925" y="538907"/>
            <a:ext cx="7404475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9CBEA4C-ADD0-4C10-B7CB-56DA41AC5C25}"/>
              </a:ext>
            </a:extLst>
          </p:cNvPr>
          <p:cNvSpPr/>
          <p:nvPr/>
        </p:nvSpPr>
        <p:spPr>
          <a:xfrm>
            <a:off x="7023100" y="731369"/>
            <a:ext cx="1719096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iagrama, Linha do tempo&#10;&#10;Descrição gerada automaticamente">
            <a:extLst>
              <a:ext uri="{FF2B5EF4-FFF2-40B4-BE49-F238E27FC236}">
                <a16:creationId xmlns:a16="http://schemas.microsoft.com/office/drawing/2014/main" id="{6AF96B74-6F6F-484F-88D6-A5EACE34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54" y="607157"/>
            <a:ext cx="5575764" cy="4109867"/>
          </a:xfrm>
          <a:prstGeom prst="rect">
            <a:avLst/>
          </a:prstGeom>
        </p:spPr>
      </p:pic>
      <p:sp>
        <p:nvSpPr>
          <p:cNvPr id="20" name="Google Shape;185;p30">
            <a:extLst>
              <a:ext uri="{FF2B5EF4-FFF2-40B4-BE49-F238E27FC236}">
                <a16:creationId xmlns:a16="http://schemas.microsoft.com/office/drawing/2014/main" id="{FF821F48-C413-45FC-9431-A30BA8BA8939}"/>
              </a:ext>
            </a:extLst>
          </p:cNvPr>
          <p:cNvSpPr txBox="1">
            <a:spLocks/>
          </p:cNvSpPr>
          <p:nvPr/>
        </p:nvSpPr>
        <p:spPr>
          <a:xfrm rot="5400000">
            <a:off x="6312643" y="2069463"/>
            <a:ext cx="3082820" cy="116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solidFill>
                  <a:schemeClr val="bg1"/>
                </a:solidFill>
              </a:rPr>
              <a:t>Diagrama de Classe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EFBE669C-69B2-4459-9292-A634D1CED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323" y="1278654"/>
            <a:ext cx="2743200" cy="2552700"/>
          </a:xfrm>
          <a:prstGeom prst="rect">
            <a:avLst/>
          </a:prstGeom>
        </p:spPr>
      </p:pic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FE40CF0B-07F8-4292-B6D7-37614FFD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4455" y="1276990"/>
            <a:ext cx="2434963" cy="3198057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72648086-09CD-4BAD-8853-E8057B043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455" y="1276990"/>
            <a:ext cx="23431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0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363</Words>
  <Application>Microsoft Office PowerPoint</Application>
  <PresentationFormat>Apresentação na tela (16:9)</PresentationFormat>
  <Paragraphs>98</Paragraphs>
  <Slides>17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Montserrat</vt:lpstr>
      <vt:lpstr>Arial</vt:lpstr>
      <vt:lpstr>Barlow</vt:lpstr>
      <vt:lpstr>Wingdings</vt:lpstr>
      <vt:lpstr>Management Consulting Toolkit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Rafaella kimberlly</dc:creator>
  <cp:lastModifiedBy>RAFAELLA KIMBERLLY BEZERRA DE SOUZA</cp:lastModifiedBy>
  <cp:revision>10</cp:revision>
  <dcterms:modified xsi:type="dcterms:W3CDTF">2021-12-13T16:01:48Z</dcterms:modified>
</cp:coreProperties>
</file>